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7" r:id="rId2"/>
    <p:sldId id="259" r:id="rId3"/>
    <p:sldId id="260" r:id="rId4"/>
    <p:sldId id="258" r:id="rId5"/>
    <p:sldId id="261" r:id="rId6"/>
    <p:sldId id="263" r:id="rId7"/>
    <p:sldId id="264" r:id="rId8"/>
    <p:sldId id="265" r:id="rId9"/>
    <p:sldId id="266" r:id="rId10"/>
    <p:sldId id="267" r:id="rId11"/>
    <p:sldId id="268" r:id="rId12"/>
    <p:sldId id="269" r:id="rId13"/>
    <p:sldId id="270"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22F"/>
    <a:srgbClr val="260486"/>
    <a:srgbClr val="4708F8"/>
    <a:srgbClr val="3B2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2EB4D5-DAEA-43E6-B9A4-6AE9F70F6E1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E7625C7-3FCF-4856-81AC-F719BCCF54A1}">
      <dgm:prSet phldrT="[Text]" custT="1"/>
      <dgm:spPr>
        <a:solidFill>
          <a:srgbClr val="F1822F"/>
        </a:solidFill>
      </dgm:spPr>
      <dgm:t>
        <a:bodyPr/>
        <a:lstStyle/>
        <a:p>
          <a:pPr>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Rust Introduction</a:t>
          </a:r>
        </a:p>
      </dgm:t>
    </dgm:pt>
    <dgm:pt modelId="{A1216940-504E-4766-BC5E-322BA1746D27}" type="parTrans" cxnId="{98059BC2-0677-4C9A-AAFA-8EFC921D47B2}">
      <dgm:prSet/>
      <dgm:spPr/>
      <dgm:t>
        <a:bodyPr/>
        <a:lstStyle/>
        <a:p>
          <a:endParaRPr lang="en-US"/>
        </a:p>
      </dgm:t>
    </dgm:pt>
    <dgm:pt modelId="{57D65990-8B4F-4DF0-B64B-C2D42A61BC2F}" type="sibTrans" cxnId="{98059BC2-0677-4C9A-AAFA-8EFC921D47B2}">
      <dgm:prSet/>
      <dgm:spPr/>
      <dgm:t>
        <a:bodyPr/>
        <a:lstStyle/>
        <a:p>
          <a:endParaRPr lang="en-US"/>
        </a:p>
      </dgm:t>
    </dgm:pt>
    <dgm:pt modelId="{F6F803B2-F70C-4085-9065-14EC22A821FA}">
      <dgm:prSet phldrT="[Text]" custT="1"/>
      <dgm:spPr>
        <a:solidFill>
          <a:srgbClr val="F1822F"/>
        </a:solidFill>
      </dgm:spPr>
      <dgm:t>
        <a:bodyPr/>
        <a:lstStyle/>
        <a:p>
          <a:pPr>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Rust Data types</a:t>
          </a:r>
          <a:endParaRPr lang="en-US" sz="1400" dirty="0"/>
        </a:p>
      </dgm:t>
    </dgm:pt>
    <dgm:pt modelId="{CDCF5CD6-F042-4C9E-A318-10D2EFD8E91E}" type="parTrans" cxnId="{619ABCA1-B066-4DE3-A3AD-59F6647983BC}">
      <dgm:prSet/>
      <dgm:spPr/>
      <dgm:t>
        <a:bodyPr/>
        <a:lstStyle/>
        <a:p>
          <a:endParaRPr lang="en-US"/>
        </a:p>
      </dgm:t>
    </dgm:pt>
    <dgm:pt modelId="{1A0D24D2-7A01-486F-AC3E-C786511F8303}" type="sibTrans" cxnId="{619ABCA1-B066-4DE3-A3AD-59F6647983BC}">
      <dgm:prSet/>
      <dgm:spPr/>
      <dgm:t>
        <a:bodyPr/>
        <a:lstStyle/>
        <a:p>
          <a:endParaRPr lang="en-US"/>
        </a:p>
      </dgm:t>
    </dgm:pt>
    <dgm:pt modelId="{1CC2643C-AA34-4D7E-B3D9-1D071B759A12}">
      <dgm:prSet phldrT="[Text]" custT="1"/>
      <dgm:spPr>
        <a:solidFill>
          <a:srgbClr val="F1822F"/>
        </a:solidFill>
      </dgm:spPr>
      <dgm:t>
        <a:bodyPr/>
        <a:lstStyle/>
        <a:p>
          <a:pPr>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Rust Input/Output</a:t>
          </a:r>
          <a:endParaRPr lang="en-US" sz="1400" dirty="0"/>
        </a:p>
      </dgm:t>
    </dgm:pt>
    <dgm:pt modelId="{9CF66AC2-32A3-47A6-92E6-0DE110710EEF}" type="parTrans" cxnId="{ECCEDA16-0D9D-438D-8BDB-6207C49B08A1}">
      <dgm:prSet/>
      <dgm:spPr/>
      <dgm:t>
        <a:bodyPr/>
        <a:lstStyle/>
        <a:p>
          <a:endParaRPr lang="en-US"/>
        </a:p>
      </dgm:t>
    </dgm:pt>
    <dgm:pt modelId="{77D58377-7E57-425C-BB6E-61FFC8FAF1D5}" type="sibTrans" cxnId="{ECCEDA16-0D9D-438D-8BDB-6207C49B08A1}">
      <dgm:prSet/>
      <dgm:spPr/>
      <dgm:t>
        <a:bodyPr/>
        <a:lstStyle/>
        <a:p>
          <a:endParaRPr lang="en-US"/>
        </a:p>
      </dgm:t>
    </dgm:pt>
    <dgm:pt modelId="{133EF786-80FB-4B15-890C-DA92523C7C57}">
      <dgm:prSet custT="1"/>
      <dgm:spPr>
        <a:solidFill>
          <a:srgbClr val="F1822F"/>
        </a:solidFill>
      </dgm:spPr>
      <dgm:t>
        <a:bodyPr/>
        <a:lstStyle/>
        <a:p>
          <a:r>
            <a:rPr lang="en-US" sz="1400" dirty="0">
              <a:latin typeface="Times New Roman" panose="02020603050405020304" pitchFamily="18" charset="0"/>
              <a:cs typeface="Times New Roman" panose="02020603050405020304" pitchFamily="18" charset="0"/>
            </a:rPr>
            <a:t>Rust Variables</a:t>
          </a:r>
        </a:p>
      </dgm:t>
    </dgm:pt>
    <dgm:pt modelId="{0C6EB9E2-EC32-41AE-95A9-B1C6CA6CFF9A}" type="parTrans" cxnId="{AE01F4C9-6E03-4E1C-A66D-3349B1D9E884}">
      <dgm:prSet/>
      <dgm:spPr/>
      <dgm:t>
        <a:bodyPr/>
        <a:lstStyle/>
        <a:p>
          <a:endParaRPr lang="en-US"/>
        </a:p>
      </dgm:t>
    </dgm:pt>
    <dgm:pt modelId="{2627B2FC-0619-43B0-B868-97BA6214FF9B}" type="sibTrans" cxnId="{AE01F4C9-6E03-4E1C-A66D-3349B1D9E884}">
      <dgm:prSet/>
      <dgm:spPr/>
      <dgm:t>
        <a:bodyPr/>
        <a:lstStyle/>
        <a:p>
          <a:endParaRPr lang="en-US"/>
        </a:p>
      </dgm:t>
    </dgm:pt>
    <dgm:pt modelId="{9082E7CF-47A2-4817-837A-BA68F236524E}">
      <dgm:prSet custT="1"/>
      <dgm:spPr>
        <a:solidFill>
          <a:srgbClr val="F1822F"/>
        </a:solidFill>
      </dgm:spPr>
      <dgm:t>
        <a:bodyPr/>
        <a:lstStyle/>
        <a:p>
          <a:r>
            <a:rPr lang="en-US" sz="1400" dirty="0">
              <a:latin typeface="Times New Roman" panose="02020603050405020304" pitchFamily="18" charset="0"/>
              <a:cs typeface="Times New Roman" panose="02020603050405020304" pitchFamily="18" charset="0"/>
            </a:rPr>
            <a:t>Rust Operators</a:t>
          </a:r>
        </a:p>
      </dgm:t>
    </dgm:pt>
    <dgm:pt modelId="{63E4A233-EE9D-4397-8238-C1391ABF2BDB}" type="parTrans" cxnId="{55C77C18-D975-4AD8-9007-DB43027C0714}">
      <dgm:prSet/>
      <dgm:spPr/>
      <dgm:t>
        <a:bodyPr/>
        <a:lstStyle/>
        <a:p>
          <a:endParaRPr lang="en-US"/>
        </a:p>
      </dgm:t>
    </dgm:pt>
    <dgm:pt modelId="{9DA5EBEA-98E2-44C1-8CD8-AECA18EEFF2C}" type="sibTrans" cxnId="{55C77C18-D975-4AD8-9007-DB43027C0714}">
      <dgm:prSet/>
      <dgm:spPr/>
      <dgm:t>
        <a:bodyPr/>
        <a:lstStyle/>
        <a:p>
          <a:endParaRPr lang="en-US"/>
        </a:p>
      </dgm:t>
    </dgm:pt>
    <dgm:pt modelId="{E0055185-5F1F-4118-AB6D-4A62055CAEAA}">
      <dgm:prSet custT="1"/>
      <dgm:spPr>
        <a:solidFill>
          <a:srgbClr val="F1822F"/>
        </a:solidFill>
      </dgm:spPr>
      <dgm:t>
        <a:bodyPr/>
        <a:lstStyle/>
        <a:p>
          <a:r>
            <a:rPr lang="en-US" sz="1400" dirty="0">
              <a:latin typeface="Times New Roman" panose="02020603050405020304" pitchFamily="18" charset="0"/>
              <a:cs typeface="Times New Roman" panose="02020603050405020304" pitchFamily="18" charset="0"/>
            </a:rPr>
            <a:t>Rust Loop</a:t>
          </a:r>
        </a:p>
      </dgm:t>
    </dgm:pt>
    <dgm:pt modelId="{60A9DB74-4577-462F-9F90-A67A026EABDF}" type="parTrans" cxnId="{B85BB216-5C7E-4C36-8702-801A29F4E764}">
      <dgm:prSet/>
      <dgm:spPr/>
      <dgm:t>
        <a:bodyPr/>
        <a:lstStyle/>
        <a:p>
          <a:endParaRPr lang="en-US"/>
        </a:p>
      </dgm:t>
    </dgm:pt>
    <dgm:pt modelId="{5343385A-26C2-4643-A8A8-F0AA0852DF1E}" type="sibTrans" cxnId="{B85BB216-5C7E-4C36-8702-801A29F4E764}">
      <dgm:prSet/>
      <dgm:spPr/>
      <dgm:t>
        <a:bodyPr/>
        <a:lstStyle/>
        <a:p>
          <a:endParaRPr lang="en-US"/>
        </a:p>
      </dgm:t>
    </dgm:pt>
    <dgm:pt modelId="{FF66DAAE-D080-45C8-B9C9-99D60174BABB}">
      <dgm:prSet custT="1"/>
      <dgm:spPr>
        <a:solidFill>
          <a:srgbClr val="F1822F"/>
        </a:solidFill>
      </dgm:spPr>
      <dgm:t>
        <a:bodyPr/>
        <a:lstStyle/>
        <a:p>
          <a:r>
            <a:rPr lang="en-US" sz="1400" dirty="0">
              <a:latin typeface="Times New Roman" panose="02020603050405020304" pitchFamily="18" charset="0"/>
              <a:cs typeface="Times New Roman" panose="02020603050405020304" pitchFamily="18" charset="0"/>
            </a:rPr>
            <a:t>Rust Functions</a:t>
          </a:r>
        </a:p>
      </dgm:t>
    </dgm:pt>
    <dgm:pt modelId="{7B910BFA-0CE5-42EB-BE7B-1E851090055C}" type="parTrans" cxnId="{9DFC66F4-CFE9-4180-91B1-137D13282B5F}">
      <dgm:prSet/>
      <dgm:spPr/>
      <dgm:t>
        <a:bodyPr/>
        <a:lstStyle/>
        <a:p>
          <a:endParaRPr lang="en-US"/>
        </a:p>
      </dgm:t>
    </dgm:pt>
    <dgm:pt modelId="{01EF5E3A-E1D8-4C5A-96F7-498FE7CEBD30}" type="sibTrans" cxnId="{9DFC66F4-CFE9-4180-91B1-137D13282B5F}">
      <dgm:prSet/>
      <dgm:spPr/>
      <dgm:t>
        <a:bodyPr/>
        <a:lstStyle/>
        <a:p>
          <a:endParaRPr lang="en-US"/>
        </a:p>
      </dgm:t>
    </dgm:pt>
    <dgm:pt modelId="{265958AA-DEF7-451D-AB75-8D6E53C20527}">
      <dgm:prSet custT="1"/>
      <dgm:spPr>
        <a:solidFill>
          <a:srgbClr val="F1822F"/>
        </a:solidFill>
      </dgm:spPr>
      <dgm:t>
        <a:bodyPr/>
        <a:lstStyle/>
        <a:p>
          <a:r>
            <a:rPr lang="en-US" sz="1400" dirty="0">
              <a:latin typeface="Times New Roman" panose="02020603050405020304" pitchFamily="18" charset="0"/>
              <a:cs typeface="Times New Roman" panose="02020603050405020304" pitchFamily="18" charset="0"/>
            </a:rPr>
            <a:t>Rust Modules</a:t>
          </a:r>
        </a:p>
      </dgm:t>
    </dgm:pt>
    <dgm:pt modelId="{9FD63DC8-C63E-48D3-A4AE-A427A457BEB3}" type="parTrans" cxnId="{F14E2C65-D47D-46D5-AD57-3F68B15107C5}">
      <dgm:prSet/>
      <dgm:spPr/>
      <dgm:t>
        <a:bodyPr/>
        <a:lstStyle/>
        <a:p>
          <a:endParaRPr lang="en-US"/>
        </a:p>
      </dgm:t>
    </dgm:pt>
    <dgm:pt modelId="{E6D4B81B-EE86-4B62-8DB3-515B4B1ECB4D}" type="sibTrans" cxnId="{F14E2C65-D47D-46D5-AD57-3F68B15107C5}">
      <dgm:prSet/>
      <dgm:spPr/>
      <dgm:t>
        <a:bodyPr/>
        <a:lstStyle/>
        <a:p>
          <a:endParaRPr lang="en-US"/>
        </a:p>
      </dgm:t>
    </dgm:pt>
    <dgm:pt modelId="{4B4DAC3B-0F20-4329-979A-8D3AF7F8B0CD}">
      <dgm:prSet custT="1"/>
      <dgm:spPr>
        <a:solidFill>
          <a:srgbClr val="F1822F"/>
        </a:solidFill>
      </dgm:spPr>
      <dgm:t>
        <a:bodyPr/>
        <a:lstStyle/>
        <a:p>
          <a:r>
            <a:rPr lang="en-US" sz="1400" dirty="0">
              <a:latin typeface="Times New Roman" panose="02020603050405020304" pitchFamily="18" charset="0"/>
              <a:cs typeface="Times New Roman" panose="02020603050405020304" pitchFamily="18" charset="0"/>
            </a:rPr>
            <a:t>Rust Array</a:t>
          </a:r>
        </a:p>
      </dgm:t>
    </dgm:pt>
    <dgm:pt modelId="{42C056AB-5051-4DF9-9081-E2DA42DBCC8C}" type="parTrans" cxnId="{FA36ABE4-FD80-4687-A510-E15860743546}">
      <dgm:prSet/>
      <dgm:spPr/>
      <dgm:t>
        <a:bodyPr/>
        <a:lstStyle/>
        <a:p>
          <a:endParaRPr lang="en-US"/>
        </a:p>
      </dgm:t>
    </dgm:pt>
    <dgm:pt modelId="{46B69E63-861D-4830-9D69-54136DC30A68}" type="sibTrans" cxnId="{FA36ABE4-FD80-4687-A510-E15860743546}">
      <dgm:prSet/>
      <dgm:spPr/>
      <dgm:t>
        <a:bodyPr/>
        <a:lstStyle/>
        <a:p>
          <a:endParaRPr lang="en-US"/>
        </a:p>
      </dgm:t>
    </dgm:pt>
    <dgm:pt modelId="{086B27EC-F397-4C50-97F6-0081601D95EA}">
      <dgm:prSet custT="1"/>
      <dgm:spPr>
        <a:solidFill>
          <a:srgbClr val="F1822F"/>
        </a:solidFill>
      </dgm:spPr>
      <dgm:t>
        <a:bodyPr/>
        <a:lstStyle/>
        <a:p>
          <a:r>
            <a:rPr lang="en-US" sz="1400" dirty="0">
              <a:latin typeface="Times New Roman" panose="02020603050405020304" pitchFamily="18" charset="0"/>
              <a:cs typeface="Times New Roman" panose="02020603050405020304" pitchFamily="18" charset="0"/>
            </a:rPr>
            <a:t>Rust File input/output</a:t>
          </a:r>
        </a:p>
      </dgm:t>
    </dgm:pt>
    <dgm:pt modelId="{36B1DAC6-9473-4D8B-8D5F-4EEE45F116E9}" type="parTrans" cxnId="{C517BB30-7BB8-428E-B151-14210E182AF2}">
      <dgm:prSet/>
      <dgm:spPr/>
      <dgm:t>
        <a:bodyPr/>
        <a:lstStyle/>
        <a:p>
          <a:endParaRPr lang="en-US"/>
        </a:p>
      </dgm:t>
    </dgm:pt>
    <dgm:pt modelId="{C215793F-460B-40DC-BADB-7E5E288CA81C}" type="sibTrans" cxnId="{C517BB30-7BB8-428E-B151-14210E182AF2}">
      <dgm:prSet/>
      <dgm:spPr/>
      <dgm:t>
        <a:bodyPr/>
        <a:lstStyle/>
        <a:p>
          <a:endParaRPr lang="en-US"/>
        </a:p>
      </dgm:t>
    </dgm:pt>
    <dgm:pt modelId="{1F58A752-B7D3-42D4-BC55-DE4480D0E18E}" type="pres">
      <dgm:prSet presAssocID="{AB2EB4D5-DAEA-43E6-B9A4-6AE9F70F6E19}" presName="linear" presStyleCnt="0">
        <dgm:presLayoutVars>
          <dgm:dir/>
          <dgm:animLvl val="lvl"/>
          <dgm:resizeHandles val="exact"/>
        </dgm:presLayoutVars>
      </dgm:prSet>
      <dgm:spPr/>
    </dgm:pt>
    <dgm:pt modelId="{DE1448C6-5C6C-4EB2-B5C6-484FC9266D56}" type="pres">
      <dgm:prSet presAssocID="{AE7625C7-3FCF-4856-81AC-F719BCCF54A1}" presName="parentLin" presStyleCnt="0"/>
      <dgm:spPr/>
    </dgm:pt>
    <dgm:pt modelId="{CB081C69-8543-4A58-842F-D59D4C877EFB}" type="pres">
      <dgm:prSet presAssocID="{AE7625C7-3FCF-4856-81AC-F719BCCF54A1}" presName="parentLeftMargin" presStyleLbl="node1" presStyleIdx="0" presStyleCnt="10"/>
      <dgm:spPr/>
    </dgm:pt>
    <dgm:pt modelId="{1A8D1FFF-5FDA-4CB0-BCBC-BCD31910BE41}" type="pres">
      <dgm:prSet presAssocID="{AE7625C7-3FCF-4856-81AC-F719BCCF54A1}" presName="parentText" presStyleLbl="node1" presStyleIdx="0" presStyleCnt="10" custScaleX="90909" custScaleY="90909">
        <dgm:presLayoutVars>
          <dgm:chMax val="0"/>
          <dgm:bulletEnabled val="1"/>
        </dgm:presLayoutVars>
      </dgm:prSet>
      <dgm:spPr/>
    </dgm:pt>
    <dgm:pt modelId="{A2F886D9-A030-4209-9861-70C0F04328F4}" type="pres">
      <dgm:prSet presAssocID="{AE7625C7-3FCF-4856-81AC-F719BCCF54A1}" presName="negativeSpace" presStyleCnt="0"/>
      <dgm:spPr/>
    </dgm:pt>
    <dgm:pt modelId="{3DE972CC-7BF1-47F1-8104-24CD03CE53DF}" type="pres">
      <dgm:prSet presAssocID="{AE7625C7-3FCF-4856-81AC-F719BCCF54A1}" presName="childText" presStyleLbl="conFgAcc1" presStyleIdx="0" presStyleCnt="10">
        <dgm:presLayoutVars>
          <dgm:bulletEnabled val="1"/>
        </dgm:presLayoutVars>
      </dgm:prSet>
      <dgm:spPr/>
    </dgm:pt>
    <dgm:pt modelId="{C3298515-D7C8-40C4-BA63-CC1F9C3C573B}" type="pres">
      <dgm:prSet presAssocID="{57D65990-8B4F-4DF0-B64B-C2D42A61BC2F}" presName="spaceBetweenRectangles" presStyleCnt="0"/>
      <dgm:spPr/>
    </dgm:pt>
    <dgm:pt modelId="{0E86AAB8-CEFE-41A3-B269-994EBA291A3F}" type="pres">
      <dgm:prSet presAssocID="{F6F803B2-F70C-4085-9065-14EC22A821FA}" presName="parentLin" presStyleCnt="0"/>
      <dgm:spPr/>
    </dgm:pt>
    <dgm:pt modelId="{360A726C-A3A0-40F7-B944-ACBC2E855782}" type="pres">
      <dgm:prSet presAssocID="{F6F803B2-F70C-4085-9065-14EC22A821FA}" presName="parentLeftMargin" presStyleLbl="node1" presStyleIdx="0" presStyleCnt="10"/>
      <dgm:spPr/>
    </dgm:pt>
    <dgm:pt modelId="{DE0F2B09-0639-47EF-8E8E-8F155FF05B9E}" type="pres">
      <dgm:prSet presAssocID="{F6F803B2-F70C-4085-9065-14EC22A821FA}" presName="parentText" presStyleLbl="node1" presStyleIdx="1" presStyleCnt="10" custScaleX="90909" custScaleY="90909">
        <dgm:presLayoutVars>
          <dgm:chMax val="0"/>
          <dgm:bulletEnabled val="1"/>
        </dgm:presLayoutVars>
      </dgm:prSet>
      <dgm:spPr/>
    </dgm:pt>
    <dgm:pt modelId="{35C0BC09-239E-4CEE-A714-F7B9694BB6CE}" type="pres">
      <dgm:prSet presAssocID="{F6F803B2-F70C-4085-9065-14EC22A821FA}" presName="negativeSpace" presStyleCnt="0"/>
      <dgm:spPr/>
    </dgm:pt>
    <dgm:pt modelId="{86055696-97C4-496D-9CB3-FB9C1E6866AC}" type="pres">
      <dgm:prSet presAssocID="{F6F803B2-F70C-4085-9065-14EC22A821FA}" presName="childText" presStyleLbl="conFgAcc1" presStyleIdx="1" presStyleCnt="10">
        <dgm:presLayoutVars>
          <dgm:bulletEnabled val="1"/>
        </dgm:presLayoutVars>
      </dgm:prSet>
      <dgm:spPr/>
    </dgm:pt>
    <dgm:pt modelId="{102B79BF-A4F1-4F33-83A1-84DAA2A0F0E0}" type="pres">
      <dgm:prSet presAssocID="{1A0D24D2-7A01-486F-AC3E-C786511F8303}" presName="spaceBetweenRectangles" presStyleCnt="0"/>
      <dgm:spPr/>
    </dgm:pt>
    <dgm:pt modelId="{BC9BE82F-F453-4FDF-8F0F-E52C5D78D9AC}" type="pres">
      <dgm:prSet presAssocID="{133EF786-80FB-4B15-890C-DA92523C7C57}" presName="parentLin" presStyleCnt="0"/>
      <dgm:spPr/>
    </dgm:pt>
    <dgm:pt modelId="{71314D08-ECB6-4347-B9AE-7CB6E0060276}" type="pres">
      <dgm:prSet presAssocID="{133EF786-80FB-4B15-890C-DA92523C7C57}" presName="parentLeftMargin" presStyleLbl="node1" presStyleIdx="1" presStyleCnt="10"/>
      <dgm:spPr/>
    </dgm:pt>
    <dgm:pt modelId="{55FCB416-60F1-47D9-83BB-B2FAAB92716F}" type="pres">
      <dgm:prSet presAssocID="{133EF786-80FB-4B15-890C-DA92523C7C57}" presName="parentText" presStyleLbl="node1" presStyleIdx="2" presStyleCnt="10" custScaleX="90909" custScaleY="90909">
        <dgm:presLayoutVars>
          <dgm:chMax val="0"/>
          <dgm:bulletEnabled val="1"/>
        </dgm:presLayoutVars>
      </dgm:prSet>
      <dgm:spPr/>
    </dgm:pt>
    <dgm:pt modelId="{C3F6A9B7-0DE2-474B-9027-B4727CB9CB45}" type="pres">
      <dgm:prSet presAssocID="{133EF786-80FB-4B15-890C-DA92523C7C57}" presName="negativeSpace" presStyleCnt="0"/>
      <dgm:spPr/>
    </dgm:pt>
    <dgm:pt modelId="{E8476E31-4403-4BE6-ACF6-966DFBF6E982}" type="pres">
      <dgm:prSet presAssocID="{133EF786-80FB-4B15-890C-DA92523C7C57}" presName="childText" presStyleLbl="conFgAcc1" presStyleIdx="2" presStyleCnt="10">
        <dgm:presLayoutVars>
          <dgm:bulletEnabled val="1"/>
        </dgm:presLayoutVars>
      </dgm:prSet>
      <dgm:spPr/>
    </dgm:pt>
    <dgm:pt modelId="{27CA5A75-7BC8-41E1-B546-4EAA7372A280}" type="pres">
      <dgm:prSet presAssocID="{2627B2FC-0619-43B0-B868-97BA6214FF9B}" presName="spaceBetweenRectangles" presStyleCnt="0"/>
      <dgm:spPr/>
    </dgm:pt>
    <dgm:pt modelId="{7EF06736-BA0C-421D-ADE6-8004C148249B}" type="pres">
      <dgm:prSet presAssocID="{9082E7CF-47A2-4817-837A-BA68F236524E}" presName="parentLin" presStyleCnt="0"/>
      <dgm:spPr/>
    </dgm:pt>
    <dgm:pt modelId="{88A42551-56C9-44EA-B5BF-E97067DA9408}" type="pres">
      <dgm:prSet presAssocID="{9082E7CF-47A2-4817-837A-BA68F236524E}" presName="parentLeftMargin" presStyleLbl="node1" presStyleIdx="2" presStyleCnt="10"/>
      <dgm:spPr/>
    </dgm:pt>
    <dgm:pt modelId="{DE819C89-5693-46A4-A2B6-93272AA23016}" type="pres">
      <dgm:prSet presAssocID="{9082E7CF-47A2-4817-837A-BA68F236524E}" presName="parentText" presStyleLbl="node1" presStyleIdx="3" presStyleCnt="10" custScaleX="90909" custScaleY="90909">
        <dgm:presLayoutVars>
          <dgm:chMax val="0"/>
          <dgm:bulletEnabled val="1"/>
        </dgm:presLayoutVars>
      </dgm:prSet>
      <dgm:spPr/>
    </dgm:pt>
    <dgm:pt modelId="{264190A3-91E3-446B-8A75-519D5FF1A382}" type="pres">
      <dgm:prSet presAssocID="{9082E7CF-47A2-4817-837A-BA68F236524E}" presName="negativeSpace" presStyleCnt="0"/>
      <dgm:spPr/>
    </dgm:pt>
    <dgm:pt modelId="{DEF6499E-27EA-4882-9762-E0F79852EE1A}" type="pres">
      <dgm:prSet presAssocID="{9082E7CF-47A2-4817-837A-BA68F236524E}" presName="childText" presStyleLbl="conFgAcc1" presStyleIdx="3" presStyleCnt="10">
        <dgm:presLayoutVars>
          <dgm:bulletEnabled val="1"/>
        </dgm:presLayoutVars>
      </dgm:prSet>
      <dgm:spPr/>
    </dgm:pt>
    <dgm:pt modelId="{E6C777F8-DD37-43C8-AD83-C8AA45BA95DC}" type="pres">
      <dgm:prSet presAssocID="{9DA5EBEA-98E2-44C1-8CD8-AECA18EEFF2C}" presName="spaceBetweenRectangles" presStyleCnt="0"/>
      <dgm:spPr/>
    </dgm:pt>
    <dgm:pt modelId="{5AB4F2A1-9848-4835-9E42-5B28632C7609}" type="pres">
      <dgm:prSet presAssocID="{E0055185-5F1F-4118-AB6D-4A62055CAEAA}" presName="parentLin" presStyleCnt="0"/>
      <dgm:spPr/>
    </dgm:pt>
    <dgm:pt modelId="{1D66128B-921B-4F3C-B663-1EB858789DE7}" type="pres">
      <dgm:prSet presAssocID="{E0055185-5F1F-4118-AB6D-4A62055CAEAA}" presName="parentLeftMargin" presStyleLbl="node1" presStyleIdx="3" presStyleCnt="10"/>
      <dgm:spPr/>
    </dgm:pt>
    <dgm:pt modelId="{4E3D6053-9291-4A01-8561-480C612B011A}" type="pres">
      <dgm:prSet presAssocID="{E0055185-5F1F-4118-AB6D-4A62055CAEAA}" presName="parentText" presStyleLbl="node1" presStyleIdx="4" presStyleCnt="10" custScaleX="90909" custScaleY="90909">
        <dgm:presLayoutVars>
          <dgm:chMax val="0"/>
          <dgm:bulletEnabled val="1"/>
        </dgm:presLayoutVars>
      </dgm:prSet>
      <dgm:spPr/>
    </dgm:pt>
    <dgm:pt modelId="{44F2CB62-1597-4BD0-ABE2-8E8B39E6B676}" type="pres">
      <dgm:prSet presAssocID="{E0055185-5F1F-4118-AB6D-4A62055CAEAA}" presName="negativeSpace" presStyleCnt="0"/>
      <dgm:spPr/>
    </dgm:pt>
    <dgm:pt modelId="{2033AE59-A65F-431E-9B8A-8263E101C91E}" type="pres">
      <dgm:prSet presAssocID="{E0055185-5F1F-4118-AB6D-4A62055CAEAA}" presName="childText" presStyleLbl="conFgAcc1" presStyleIdx="4" presStyleCnt="10">
        <dgm:presLayoutVars>
          <dgm:bulletEnabled val="1"/>
        </dgm:presLayoutVars>
      </dgm:prSet>
      <dgm:spPr/>
    </dgm:pt>
    <dgm:pt modelId="{0724DFB2-0FFB-4DB0-9A58-1ECE90E6567A}" type="pres">
      <dgm:prSet presAssocID="{5343385A-26C2-4643-A8A8-F0AA0852DF1E}" presName="spaceBetweenRectangles" presStyleCnt="0"/>
      <dgm:spPr/>
    </dgm:pt>
    <dgm:pt modelId="{D7487AE4-E08F-49C1-BF67-60697234E3C9}" type="pres">
      <dgm:prSet presAssocID="{FF66DAAE-D080-45C8-B9C9-99D60174BABB}" presName="parentLin" presStyleCnt="0"/>
      <dgm:spPr/>
    </dgm:pt>
    <dgm:pt modelId="{82D296C8-771B-4B26-B1E1-8AE7525DDA10}" type="pres">
      <dgm:prSet presAssocID="{FF66DAAE-D080-45C8-B9C9-99D60174BABB}" presName="parentLeftMargin" presStyleLbl="node1" presStyleIdx="4" presStyleCnt="10"/>
      <dgm:spPr/>
    </dgm:pt>
    <dgm:pt modelId="{8053C8B8-C5D0-4E5D-B5D3-AB66E4A08D89}" type="pres">
      <dgm:prSet presAssocID="{FF66DAAE-D080-45C8-B9C9-99D60174BABB}" presName="parentText" presStyleLbl="node1" presStyleIdx="5" presStyleCnt="10" custScaleX="90909" custScaleY="90909">
        <dgm:presLayoutVars>
          <dgm:chMax val="0"/>
          <dgm:bulletEnabled val="1"/>
        </dgm:presLayoutVars>
      </dgm:prSet>
      <dgm:spPr/>
    </dgm:pt>
    <dgm:pt modelId="{4AB563A4-4787-4969-A52B-D71E9FD0FB8F}" type="pres">
      <dgm:prSet presAssocID="{FF66DAAE-D080-45C8-B9C9-99D60174BABB}" presName="negativeSpace" presStyleCnt="0"/>
      <dgm:spPr/>
    </dgm:pt>
    <dgm:pt modelId="{42A3D928-999D-4652-B129-E1EC54D3ECD5}" type="pres">
      <dgm:prSet presAssocID="{FF66DAAE-D080-45C8-B9C9-99D60174BABB}" presName="childText" presStyleLbl="conFgAcc1" presStyleIdx="5" presStyleCnt="10">
        <dgm:presLayoutVars>
          <dgm:bulletEnabled val="1"/>
        </dgm:presLayoutVars>
      </dgm:prSet>
      <dgm:spPr/>
    </dgm:pt>
    <dgm:pt modelId="{3146029C-BF90-478E-BA8B-7B3084BD5A0C}" type="pres">
      <dgm:prSet presAssocID="{01EF5E3A-E1D8-4C5A-96F7-498FE7CEBD30}" presName="spaceBetweenRectangles" presStyleCnt="0"/>
      <dgm:spPr/>
    </dgm:pt>
    <dgm:pt modelId="{C7C740E0-C143-444B-9FD5-264C74108743}" type="pres">
      <dgm:prSet presAssocID="{4B4DAC3B-0F20-4329-979A-8D3AF7F8B0CD}" presName="parentLin" presStyleCnt="0"/>
      <dgm:spPr/>
    </dgm:pt>
    <dgm:pt modelId="{C44449BC-145A-4640-944C-8849C256E538}" type="pres">
      <dgm:prSet presAssocID="{4B4DAC3B-0F20-4329-979A-8D3AF7F8B0CD}" presName="parentLeftMargin" presStyleLbl="node1" presStyleIdx="5" presStyleCnt="10"/>
      <dgm:spPr/>
    </dgm:pt>
    <dgm:pt modelId="{79FC3164-895D-4F69-95CE-70B199F4D503}" type="pres">
      <dgm:prSet presAssocID="{4B4DAC3B-0F20-4329-979A-8D3AF7F8B0CD}" presName="parentText" presStyleLbl="node1" presStyleIdx="6" presStyleCnt="10" custScaleX="90909" custScaleY="90909">
        <dgm:presLayoutVars>
          <dgm:chMax val="0"/>
          <dgm:bulletEnabled val="1"/>
        </dgm:presLayoutVars>
      </dgm:prSet>
      <dgm:spPr/>
    </dgm:pt>
    <dgm:pt modelId="{88EC25FF-5379-4AC8-8AF1-8C3E74C25596}" type="pres">
      <dgm:prSet presAssocID="{4B4DAC3B-0F20-4329-979A-8D3AF7F8B0CD}" presName="negativeSpace" presStyleCnt="0"/>
      <dgm:spPr/>
    </dgm:pt>
    <dgm:pt modelId="{662C5ECD-2B6E-4684-B33C-B1D9A92431F1}" type="pres">
      <dgm:prSet presAssocID="{4B4DAC3B-0F20-4329-979A-8D3AF7F8B0CD}" presName="childText" presStyleLbl="conFgAcc1" presStyleIdx="6" presStyleCnt="10">
        <dgm:presLayoutVars>
          <dgm:bulletEnabled val="1"/>
        </dgm:presLayoutVars>
      </dgm:prSet>
      <dgm:spPr/>
    </dgm:pt>
    <dgm:pt modelId="{D10204AC-6037-4799-83CB-63D89D3998D7}" type="pres">
      <dgm:prSet presAssocID="{46B69E63-861D-4830-9D69-54136DC30A68}" presName="spaceBetweenRectangles" presStyleCnt="0"/>
      <dgm:spPr/>
    </dgm:pt>
    <dgm:pt modelId="{D1F2BB25-A07D-47A6-B4A6-4B9570205EBB}" type="pres">
      <dgm:prSet presAssocID="{265958AA-DEF7-451D-AB75-8D6E53C20527}" presName="parentLin" presStyleCnt="0"/>
      <dgm:spPr/>
    </dgm:pt>
    <dgm:pt modelId="{FD47FE96-9D6C-4447-A5DE-F70CBC3B4B85}" type="pres">
      <dgm:prSet presAssocID="{265958AA-DEF7-451D-AB75-8D6E53C20527}" presName="parentLeftMargin" presStyleLbl="node1" presStyleIdx="6" presStyleCnt="10"/>
      <dgm:spPr/>
    </dgm:pt>
    <dgm:pt modelId="{9EA62EA0-4132-4620-9C44-703DF107A7DD}" type="pres">
      <dgm:prSet presAssocID="{265958AA-DEF7-451D-AB75-8D6E53C20527}" presName="parentText" presStyleLbl="node1" presStyleIdx="7" presStyleCnt="10" custScaleX="90909" custScaleY="90909">
        <dgm:presLayoutVars>
          <dgm:chMax val="0"/>
          <dgm:bulletEnabled val="1"/>
        </dgm:presLayoutVars>
      </dgm:prSet>
      <dgm:spPr/>
    </dgm:pt>
    <dgm:pt modelId="{7BE67892-F58A-4B17-9EA4-DCC42A470BF0}" type="pres">
      <dgm:prSet presAssocID="{265958AA-DEF7-451D-AB75-8D6E53C20527}" presName="negativeSpace" presStyleCnt="0"/>
      <dgm:spPr/>
    </dgm:pt>
    <dgm:pt modelId="{2917955D-C5F0-4503-97CC-B2E9CD94F241}" type="pres">
      <dgm:prSet presAssocID="{265958AA-DEF7-451D-AB75-8D6E53C20527}" presName="childText" presStyleLbl="conFgAcc1" presStyleIdx="7" presStyleCnt="10">
        <dgm:presLayoutVars>
          <dgm:bulletEnabled val="1"/>
        </dgm:presLayoutVars>
      </dgm:prSet>
      <dgm:spPr/>
    </dgm:pt>
    <dgm:pt modelId="{1EA0E38E-7CE6-4D8E-898D-C262F999B87B}" type="pres">
      <dgm:prSet presAssocID="{E6D4B81B-EE86-4B62-8DB3-515B4B1ECB4D}" presName="spaceBetweenRectangles" presStyleCnt="0"/>
      <dgm:spPr/>
    </dgm:pt>
    <dgm:pt modelId="{3A75A64D-0B58-4826-A155-D71D6543AA5F}" type="pres">
      <dgm:prSet presAssocID="{1CC2643C-AA34-4D7E-B3D9-1D071B759A12}" presName="parentLin" presStyleCnt="0"/>
      <dgm:spPr/>
    </dgm:pt>
    <dgm:pt modelId="{0584C71B-199D-480A-A267-44E8677EEFF0}" type="pres">
      <dgm:prSet presAssocID="{1CC2643C-AA34-4D7E-B3D9-1D071B759A12}" presName="parentLeftMargin" presStyleLbl="node1" presStyleIdx="7" presStyleCnt="10"/>
      <dgm:spPr/>
    </dgm:pt>
    <dgm:pt modelId="{6D7F7C8C-CDD4-4DA8-BBBB-1CF1CFA59E62}" type="pres">
      <dgm:prSet presAssocID="{1CC2643C-AA34-4D7E-B3D9-1D071B759A12}" presName="parentText" presStyleLbl="node1" presStyleIdx="8" presStyleCnt="10" custScaleX="90909" custScaleY="90909">
        <dgm:presLayoutVars>
          <dgm:chMax val="0"/>
          <dgm:bulletEnabled val="1"/>
        </dgm:presLayoutVars>
      </dgm:prSet>
      <dgm:spPr/>
    </dgm:pt>
    <dgm:pt modelId="{BF759FD8-6CD5-4758-A951-510F0D0DF390}" type="pres">
      <dgm:prSet presAssocID="{1CC2643C-AA34-4D7E-B3D9-1D071B759A12}" presName="negativeSpace" presStyleCnt="0"/>
      <dgm:spPr/>
    </dgm:pt>
    <dgm:pt modelId="{381D9A28-9C2B-4DDA-AF23-A3F144EAA691}" type="pres">
      <dgm:prSet presAssocID="{1CC2643C-AA34-4D7E-B3D9-1D071B759A12}" presName="childText" presStyleLbl="conFgAcc1" presStyleIdx="8" presStyleCnt="10">
        <dgm:presLayoutVars>
          <dgm:bulletEnabled val="1"/>
        </dgm:presLayoutVars>
      </dgm:prSet>
      <dgm:spPr/>
    </dgm:pt>
    <dgm:pt modelId="{9E0D9ACC-1F47-4D6A-8AE0-32F736ED3D7E}" type="pres">
      <dgm:prSet presAssocID="{77D58377-7E57-425C-BB6E-61FFC8FAF1D5}" presName="spaceBetweenRectangles" presStyleCnt="0"/>
      <dgm:spPr/>
    </dgm:pt>
    <dgm:pt modelId="{0B3E598E-3B3E-4916-8BC5-74F32F31B438}" type="pres">
      <dgm:prSet presAssocID="{086B27EC-F397-4C50-97F6-0081601D95EA}" presName="parentLin" presStyleCnt="0"/>
      <dgm:spPr/>
    </dgm:pt>
    <dgm:pt modelId="{1D3EA668-3A5F-4B29-B7E6-19CA913B827E}" type="pres">
      <dgm:prSet presAssocID="{086B27EC-F397-4C50-97F6-0081601D95EA}" presName="parentLeftMargin" presStyleLbl="node1" presStyleIdx="8" presStyleCnt="10"/>
      <dgm:spPr/>
    </dgm:pt>
    <dgm:pt modelId="{881FCD12-77C5-44E4-81A9-A9CD8909D3EF}" type="pres">
      <dgm:prSet presAssocID="{086B27EC-F397-4C50-97F6-0081601D95EA}" presName="parentText" presStyleLbl="node1" presStyleIdx="9" presStyleCnt="10" custScaleX="90909" custScaleY="90909">
        <dgm:presLayoutVars>
          <dgm:chMax val="0"/>
          <dgm:bulletEnabled val="1"/>
        </dgm:presLayoutVars>
      </dgm:prSet>
      <dgm:spPr/>
    </dgm:pt>
    <dgm:pt modelId="{17E34909-8C63-49D1-BBD9-CA427704F705}" type="pres">
      <dgm:prSet presAssocID="{086B27EC-F397-4C50-97F6-0081601D95EA}" presName="negativeSpace" presStyleCnt="0"/>
      <dgm:spPr/>
    </dgm:pt>
    <dgm:pt modelId="{948CC23A-94A0-4F67-A9EC-D762993FBD8D}" type="pres">
      <dgm:prSet presAssocID="{086B27EC-F397-4C50-97F6-0081601D95EA}" presName="childText" presStyleLbl="conFgAcc1" presStyleIdx="9" presStyleCnt="10">
        <dgm:presLayoutVars>
          <dgm:bulletEnabled val="1"/>
        </dgm:presLayoutVars>
      </dgm:prSet>
      <dgm:spPr/>
    </dgm:pt>
  </dgm:ptLst>
  <dgm:cxnLst>
    <dgm:cxn modelId="{D47C7810-247B-481A-8E85-F51E72846EEC}" type="presOf" srcId="{9082E7CF-47A2-4817-837A-BA68F236524E}" destId="{88A42551-56C9-44EA-B5BF-E97067DA9408}" srcOrd="0" destOrd="0" presId="urn:microsoft.com/office/officeart/2005/8/layout/list1"/>
    <dgm:cxn modelId="{B85BB216-5C7E-4C36-8702-801A29F4E764}" srcId="{AB2EB4D5-DAEA-43E6-B9A4-6AE9F70F6E19}" destId="{E0055185-5F1F-4118-AB6D-4A62055CAEAA}" srcOrd="4" destOrd="0" parTransId="{60A9DB74-4577-462F-9F90-A67A026EABDF}" sibTransId="{5343385A-26C2-4643-A8A8-F0AA0852DF1E}"/>
    <dgm:cxn modelId="{ECCEDA16-0D9D-438D-8BDB-6207C49B08A1}" srcId="{AB2EB4D5-DAEA-43E6-B9A4-6AE9F70F6E19}" destId="{1CC2643C-AA34-4D7E-B3D9-1D071B759A12}" srcOrd="8" destOrd="0" parTransId="{9CF66AC2-32A3-47A6-92E6-0DE110710EEF}" sibTransId="{77D58377-7E57-425C-BB6E-61FFC8FAF1D5}"/>
    <dgm:cxn modelId="{55C77C18-D975-4AD8-9007-DB43027C0714}" srcId="{AB2EB4D5-DAEA-43E6-B9A4-6AE9F70F6E19}" destId="{9082E7CF-47A2-4817-837A-BA68F236524E}" srcOrd="3" destOrd="0" parTransId="{63E4A233-EE9D-4397-8238-C1391ABF2BDB}" sibTransId="{9DA5EBEA-98E2-44C1-8CD8-AECA18EEFF2C}"/>
    <dgm:cxn modelId="{FF80502E-8F23-4766-95B9-58F8764F1FC6}" type="presOf" srcId="{1CC2643C-AA34-4D7E-B3D9-1D071B759A12}" destId="{6D7F7C8C-CDD4-4DA8-BBBB-1CF1CFA59E62}" srcOrd="1" destOrd="0" presId="urn:microsoft.com/office/officeart/2005/8/layout/list1"/>
    <dgm:cxn modelId="{C517BB30-7BB8-428E-B151-14210E182AF2}" srcId="{AB2EB4D5-DAEA-43E6-B9A4-6AE9F70F6E19}" destId="{086B27EC-F397-4C50-97F6-0081601D95EA}" srcOrd="9" destOrd="0" parTransId="{36B1DAC6-9473-4D8B-8D5F-4EEE45F116E9}" sibTransId="{C215793F-460B-40DC-BADB-7E5E288CA81C}"/>
    <dgm:cxn modelId="{E714DC30-B27D-4A71-84D7-873F3A94D786}" type="presOf" srcId="{265958AA-DEF7-451D-AB75-8D6E53C20527}" destId="{FD47FE96-9D6C-4447-A5DE-F70CBC3B4B85}" srcOrd="0" destOrd="0" presId="urn:microsoft.com/office/officeart/2005/8/layout/list1"/>
    <dgm:cxn modelId="{E291795B-9F28-4F91-9769-27D1B4C56B28}" type="presOf" srcId="{E0055185-5F1F-4118-AB6D-4A62055CAEAA}" destId="{4E3D6053-9291-4A01-8561-480C612B011A}" srcOrd="1" destOrd="0" presId="urn:microsoft.com/office/officeart/2005/8/layout/list1"/>
    <dgm:cxn modelId="{F14E2C65-D47D-46D5-AD57-3F68B15107C5}" srcId="{AB2EB4D5-DAEA-43E6-B9A4-6AE9F70F6E19}" destId="{265958AA-DEF7-451D-AB75-8D6E53C20527}" srcOrd="7" destOrd="0" parTransId="{9FD63DC8-C63E-48D3-A4AE-A427A457BEB3}" sibTransId="{E6D4B81B-EE86-4B62-8DB3-515B4B1ECB4D}"/>
    <dgm:cxn modelId="{17CE416C-DCF9-4873-B4B3-3F18C74E42F1}" type="presOf" srcId="{FF66DAAE-D080-45C8-B9C9-99D60174BABB}" destId="{82D296C8-771B-4B26-B1E1-8AE7525DDA10}" srcOrd="0" destOrd="0" presId="urn:microsoft.com/office/officeart/2005/8/layout/list1"/>
    <dgm:cxn modelId="{3EFDD74C-9748-44D8-8810-1D507B784388}" type="presOf" srcId="{FF66DAAE-D080-45C8-B9C9-99D60174BABB}" destId="{8053C8B8-C5D0-4E5D-B5D3-AB66E4A08D89}" srcOrd="1" destOrd="0" presId="urn:microsoft.com/office/officeart/2005/8/layout/list1"/>
    <dgm:cxn modelId="{13E6424D-8F2B-4A2E-9361-8CC25E5EAA05}" type="presOf" srcId="{265958AA-DEF7-451D-AB75-8D6E53C20527}" destId="{9EA62EA0-4132-4620-9C44-703DF107A7DD}" srcOrd="1" destOrd="0" presId="urn:microsoft.com/office/officeart/2005/8/layout/list1"/>
    <dgm:cxn modelId="{F131FC58-7292-43D2-BC5A-485A6A28D134}" type="presOf" srcId="{133EF786-80FB-4B15-890C-DA92523C7C57}" destId="{55FCB416-60F1-47D9-83BB-B2FAAB92716F}" srcOrd="1" destOrd="0" presId="urn:microsoft.com/office/officeart/2005/8/layout/list1"/>
    <dgm:cxn modelId="{6E91209D-1BCC-48AC-BAC1-52DD7A083E2A}" type="presOf" srcId="{133EF786-80FB-4B15-890C-DA92523C7C57}" destId="{71314D08-ECB6-4347-B9AE-7CB6E0060276}" srcOrd="0" destOrd="0" presId="urn:microsoft.com/office/officeart/2005/8/layout/list1"/>
    <dgm:cxn modelId="{619ABCA1-B066-4DE3-A3AD-59F6647983BC}" srcId="{AB2EB4D5-DAEA-43E6-B9A4-6AE9F70F6E19}" destId="{F6F803B2-F70C-4085-9065-14EC22A821FA}" srcOrd="1" destOrd="0" parTransId="{CDCF5CD6-F042-4C9E-A318-10D2EFD8E91E}" sibTransId="{1A0D24D2-7A01-486F-AC3E-C786511F8303}"/>
    <dgm:cxn modelId="{717914A6-EFB0-4572-AE40-0E1BA4F4AF7D}" type="presOf" srcId="{1CC2643C-AA34-4D7E-B3D9-1D071B759A12}" destId="{0584C71B-199D-480A-A267-44E8677EEFF0}" srcOrd="0" destOrd="0" presId="urn:microsoft.com/office/officeart/2005/8/layout/list1"/>
    <dgm:cxn modelId="{C2D985AC-39B7-4A19-A742-2DF1DD6B55EE}" type="presOf" srcId="{AE7625C7-3FCF-4856-81AC-F719BCCF54A1}" destId="{CB081C69-8543-4A58-842F-D59D4C877EFB}" srcOrd="0" destOrd="0" presId="urn:microsoft.com/office/officeart/2005/8/layout/list1"/>
    <dgm:cxn modelId="{BD2949AE-C107-4269-9C51-1E3353E66EA9}" type="presOf" srcId="{4B4DAC3B-0F20-4329-979A-8D3AF7F8B0CD}" destId="{79FC3164-895D-4F69-95CE-70B199F4D503}" srcOrd="1" destOrd="0" presId="urn:microsoft.com/office/officeart/2005/8/layout/list1"/>
    <dgm:cxn modelId="{CE00D8AE-EBAE-4613-A478-0167ED9974AA}" type="presOf" srcId="{AB2EB4D5-DAEA-43E6-B9A4-6AE9F70F6E19}" destId="{1F58A752-B7D3-42D4-BC55-DE4480D0E18E}" srcOrd="0" destOrd="0" presId="urn:microsoft.com/office/officeart/2005/8/layout/list1"/>
    <dgm:cxn modelId="{18BF75B4-D94B-4495-AFE1-0434CDB580B4}" type="presOf" srcId="{AE7625C7-3FCF-4856-81AC-F719BCCF54A1}" destId="{1A8D1FFF-5FDA-4CB0-BCBC-BCD31910BE41}" srcOrd="1" destOrd="0" presId="urn:microsoft.com/office/officeart/2005/8/layout/list1"/>
    <dgm:cxn modelId="{E9556DB9-C792-408B-97A7-C31FE05F707C}" type="presOf" srcId="{F6F803B2-F70C-4085-9065-14EC22A821FA}" destId="{360A726C-A3A0-40F7-B944-ACBC2E855782}" srcOrd="0" destOrd="0" presId="urn:microsoft.com/office/officeart/2005/8/layout/list1"/>
    <dgm:cxn modelId="{B433D4BD-9AEC-49A1-86B1-417BEA1B14B2}" type="presOf" srcId="{9082E7CF-47A2-4817-837A-BA68F236524E}" destId="{DE819C89-5693-46A4-A2B6-93272AA23016}" srcOrd="1" destOrd="0" presId="urn:microsoft.com/office/officeart/2005/8/layout/list1"/>
    <dgm:cxn modelId="{98059BC2-0677-4C9A-AAFA-8EFC921D47B2}" srcId="{AB2EB4D5-DAEA-43E6-B9A4-6AE9F70F6E19}" destId="{AE7625C7-3FCF-4856-81AC-F719BCCF54A1}" srcOrd="0" destOrd="0" parTransId="{A1216940-504E-4766-BC5E-322BA1746D27}" sibTransId="{57D65990-8B4F-4DF0-B64B-C2D42A61BC2F}"/>
    <dgm:cxn modelId="{AE01F4C9-6E03-4E1C-A66D-3349B1D9E884}" srcId="{AB2EB4D5-DAEA-43E6-B9A4-6AE9F70F6E19}" destId="{133EF786-80FB-4B15-890C-DA92523C7C57}" srcOrd="2" destOrd="0" parTransId="{0C6EB9E2-EC32-41AE-95A9-B1C6CA6CFF9A}" sibTransId="{2627B2FC-0619-43B0-B868-97BA6214FF9B}"/>
    <dgm:cxn modelId="{D98D71CD-3930-4C34-A847-BB42DEB674C1}" type="presOf" srcId="{086B27EC-F397-4C50-97F6-0081601D95EA}" destId="{1D3EA668-3A5F-4B29-B7E6-19CA913B827E}" srcOrd="0" destOrd="0" presId="urn:microsoft.com/office/officeart/2005/8/layout/list1"/>
    <dgm:cxn modelId="{BD4E16E0-2119-4FA7-979B-380AD920F49A}" type="presOf" srcId="{E0055185-5F1F-4118-AB6D-4A62055CAEAA}" destId="{1D66128B-921B-4F3C-B663-1EB858789DE7}" srcOrd="0" destOrd="0" presId="urn:microsoft.com/office/officeart/2005/8/layout/list1"/>
    <dgm:cxn modelId="{FA36ABE4-FD80-4687-A510-E15860743546}" srcId="{AB2EB4D5-DAEA-43E6-B9A4-6AE9F70F6E19}" destId="{4B4DAC3B-0F20-4329-979A-8D3AF7F8B0CD}" srcOrd="6" destOrd="0" parTransId="{42C056AB-5051-4DF9-9081-E2DA42DBCC8C}" sibTransId="{46B69E63-861D-4830-9D69-54136DC30A68}"/>
    <dgm:cxn modelId="{9DFC66F4-CFE9-4180-91B1-137D13282B5F}" srcId="{AB2EB4D5-DAEA-43E6-B9A4-6AE9F70F6E19}" destId="{FF66DAAE-D080-45C8-B9C9-99D60174BABB}" srcOrd="5" destOrd="0" parTransId="{7B910BFA-0CE5-42EB-BE7B-1E851090055C}" sibTransId="{01EF5E3A-E1D8-4C5A-96F7-498FE7CEBD30}"/>
    <dgm:cxn modelId="{76A59EF4-86A6-494D-A72E-C6DF40C6D6A8}" type="presOf" srcId="{F6F803B2-F70C-4085-9065-14EC22A821FA}" destId="{DE0F2B09-0639-47EF-8E8E-8F155FF05B9E}" srcOrd="1" destOrd="0" presId="urn:microsoft.com/office/officeart/2005/8/layout/list1"/>
    <dgm:cxn modelId="{94BC88FA-1CC0-45C5-B53A-D4CDDA7F1EA4}" type="presOf" srcId="{4B4DAC3B-0F20-4329-979A-8D3AF7F8B0CD}" destId="{C44449BC-145A-4640-944C-8849C256E538}" srcOrd="0" destOrd="0" presId="urn:microsoft.com/office/officeart/2005/8/layout/list1"/>
    <dgm:cxn modelId="{6A27C1FA-E0D4-4069-9699-64B3456ED2D6}" type="presOf" srcId="{086B27EC-F397-4C50-97F6-0081601D95EA}" destId="{881FCD12-77C5-44E4-81A9-A9CD8909D3EF}" srcOrd="1" destOrd="0" presId="urn:microsoft.com/office/officeart/2005/8/layout/list1"/>
    <dgm:cxn modelId="{CC0CA75F-6846-4286-8DE3-53E55447B111}" type="presParOf" srcId="{1F58A752-B7D3-42D4-BC55-DE4480D0E18E}" destId="{DE1448C6-5C6C-4EB2-B5C6-484FC9266D56}" srcOrd="0" destOrd="0" presId="urn:microsoft.com/office/officeart/2005/8/layout/list1"/>
    <dgm:cxn modelId="{0D3EB06F-17D2-4946-9586-AA8D5EBF2EF2}" type="presParOf" srcId="{DE1448C6-5C6C-4EB2-B5C6-484FC9266D56}" destId="{CB081C69-8543-4A58-842F-D59D4C877EFB}" srcOrd="0" destOrd="0" presId="urn:microsoft.com/office/officeart/2005/8/layout/list1"/>
    <dgm:cxn modelId="{4BB0E2DC-841E-4852-872B-44872FBA908C}" type="presParOf" srcId="{DE1448C6-5C6C-4EB2-B5C6-484FC9266D56}" destId="{1A8D1FFF-5FDA-4CB0-BCBC-BCD31910BE41}" srcOrd="1" destOrd="0" presId="urn:microsoft.com/office/officeart/2005/8/layout/list1"/>
    <dgm:cxn modelId="{19180088-E3A1-46EA-9B7E-73A1B8DCCA06}" type="presParOf" srcId="{1F58A752-B7D3-42D4-BC55-DE4480D0E18E}" destId="{A2F886D9-A030-4209-9861-70C0F04328F4}" srcOrd="1" destOrd="0" presId="urn:microsoft.com/office/officeart/2005/8/layout/list1"/>
    <dgm:cxn modelId="{F76521BB-F038-4C48-81A6-8FE4D27B9BCB}" type="presParOf" srcId="{1F58A752-B7D3-42D4-BC55-DE4480D0E18E}" destId="{3DE972CC-7BF1-47F1-8104-24CD03CE53DF}" srcOrd="2" destOrd="0" presId="urn:microsoft.com/office/officeart/2005/8/layout/list1"/>
    <dgm:cxn modelId="{61FFA0E4-9BB1-4AEE-899E-44052A632F72}" type="presParOf" srcId="{1F58A752-B7D3-42D4-BC55-DE4480D0E18E}" destId="{C3298515-D7C8-40C4-BA63-CC1F9C3C573B}" srcOrd="3" destOrd="0" presId="urn:microsoft.com/office/officeart/2005/8/layout/list1"/>
    <dgm:cxn modelId="{4CCFAC7F-E90D-484F-BC38-68D12B68FED6}" type="presParOf" srcId="{1F58A752-B7D3-42D4-BC55-DE4480D0E18E}" destId="{0E86AAB8-CEFE-41A3-B269-994EBA291A3F}" srcOrd="4" destOrd="0" presId="urn:microsoft.com/office/officeart/2005/8/layout/list1"/>
    <dgm:cxn modelId="{8CED8554-F1D5-4E97-ACB7-CFA092FB0AE7}" type="presParOf" srcId="{0E86AAB8-CEFE-41A3-B269-994EBA291A3F}" destId="{360A726C-A3A0-40F7-B944-ACBC2E855782}" srcOrd="0" destOrd="0" presId="urn:microsoft.com/office/officeart/2005/8/layout/list1"/>
    <dgm:cxn modelId="{7D78AFFD-BE95-4CCB-865C-36728CAB0120}" type="presParOf" srcId="{0E86AAB8-CEFE-41A3-B269-994EBA291A3F}" destId="{DE0F2B09-0639-47EF-8E8E-8F155FF05B9E}" srcOrd="1" destOrd="0" presId="urn:microsoft.com/office/officeart/2005/8/layout/list1"/>
    <dgm:cxn modelId="{84B67E1B-9329-4B44-B93F-D07D6CE25842}" type="presParOf" srcId="{1F58A752-B7D3-42D4-BC55-DE4480D0E18E}" destId="{35C0BC09-239E-4CEE-A714-F7B9694BB6CE}" srcOrd="5" destOrd="0" presId="urn:microsoft.com/office/officeart/2005/8/layout/list1"/>
    <dgm:cxn modelId="{89B866AA-3E11-4868-81A8-C34D7854239D}" type="presParOf" srcId="{1F58A752-B7D3-42D4-BC55-DE4480D0E18E}" destId="{86055696-97C4-496D-9CB3-FB9C1E6866AC}" srcOrd="6" destOrd="0" presId="urn:microsoft.com/office/officeart/2005/8/layout/list1"/>
    <dgm:cxn modelId="{692FB2A1-AAF6-444C-B393-BADA3780C8E7}" type="presParOf" srcId="{1F58A752-B7D3-42D4-BC55-DE4480D0E18E}" destId="{102B79BF-A4F1-4F33-83A1-84DAA2A0F0E0}" srcOrd="7" destOrd="0" presId="urn:microsoft.com/office/officeart/2005/8/layout/list1"/>
    <dgm:cxn modelId="{90B64DB8-3910-451A-89CA-C49B5E775BB4}" type="presParOf" srcId="{1F58A752-B7D3-42D4-BC55-DE4480D0E18E}" destId="{BC9BE82F-F453-4FDF-8F0F-E52C5D78D9AC}" srcOrd="8" destOrd="0" presId="urn:microsoft.com/office/officeart/2005/8/layout/list1"/>
    <dgm:cxn modelId="{1D20CFE3-AEE6-401B-84F0-8C3BD4C8990C}" type="presParOf" srcId="{BC9BE82F-F453-4FDF-8F0F-E52C5D78D9AC}" destId="{71314D08-ECB6-4347-B9AE-7CB6E0060276}" srcOrd="0" destOrd="0" presId="urn:microsoft.com/office/officeart/2005/8/layout/list1"/>
    <dgm:cxn modelId="{6307E8AA-625D-438F-94F0-02C7A554CBA4}" type="presParOf" srcId="{BC9BE82F-F453-4FDF-8F0F-E52C5D78D9AC}" destId="{55FCB416-60F1-47D9-83BB-B2FAAB92716F}" srcOrd="1" destOrd="0" presId="urn:microsoft.com/office/officeart/2005/8/layout/list1"/>
    <dgm:cxn modelId="{D125595F-0CE8-4BA9-BF22-9CE4A0704F9E}" type="presParOf" srcId="{1F58A752-B7D3-42D4-BC55-DE4480D0E18E}" destId="{C3F6A9B7-0DE2-474B-9027-B4727CB9CB45}" srcOrd="9" destOrd="0" presId="urn:microsoft.com/office/officeart/2005/8/layout/list1"/>
    <dgm:cxn modelId="{2EED4EE7-9B2F-4A58-9F7D-5742F49E3B64}" type="presParOf" srcId="{1F58A752-B7D3-42D4-BC55-DE4480D0E18E}" destId="{E8476E31-4403-4BE6-ACF6-966DFBF6E982}" srcOrd="10" destOrd="0" presId="urn:microsoft.com/office/officeart/2005/8/layout/list1"/>
    <dgm:cxn modelId="{8B8E9043-9449-4BA8-A356-444317C87257}" type="presParOf" srcId="{1F58A752-B7D3-42D4-BC55-DE4480D0E18E}" destId="{27CA5A75-7BC8-41E1-B546-4EAA7372A280}" srcOrd="11" destOrd="0" presId="urn:microsoft.com/office/officeart/2005/8/layout/list1"/>
    <dgm:cxn modelId="{AC93CE2C-03CD-47AB-87A5-048875773A44}" type="presParOf" srcId="{1F58A752-B7D3-42D4-BC55-DE4480D0E18E}" destId="{7EF06736-BA0C-421D-ADE6-8004C148249B}" srcOrd="12" destOrd="0" presId="urn:microsoft.com/office/officeart/2005/8/layout/list1"/>
    <dgm:cxn modelId="{1F457487-A63D-485D-9F5D-EE6D97E4261F}" type="presParOf" srcId="{7EF06736-BA0C-421D-ADE6-8004C148249B}" destId="{88A42551-56C9-44EA-B5BF-E97067DA9408}" srcOrd="0" destOrd="0" presId="urn:microsoft.com/office/officeart/2005/8/layout/list1"/>
    <dgm:cxn modelId="{E2906914-9042-4CF1-BEBE-769678A1E730}" type="presParOf" srcId="{7EF06736-BA0C-421D-ADE6-8004C148249B}" destId="{DE819C89-5693-46A4-A2B6-93272AA23016}" srcOrd="1" destOrd="0" presId="urn:microsoft.com/office/officeart/2005/8/layout/list1"/>
    <dgm:cxn modelId="{1A3937BF-03CE-47F5-B65B-F6CDA01D88C2}" type="presParOf" srcId="{1F58A752-B7D3-42D4-BC55-DE4480D0E18E}" destId="{264190A3-91E3-446B-8A75-519D5FF1A382}" srcOrd="13" destOrd="0" presId="urn:microsoft.com/office/officeart/2005/8/layout/list1"/>
    <dgm:cxn modelId="{4962893D-3B61-49C1-AD3C-78684E06D573}" type="presParOf" srcId="{1F58A752-B7D3-42D4-BC55-DE4480D0E18E}" destId="{DEF6499E-27EA-4882-9762-E0F79852EE1A}" srcOrd="14" destOrd="0" presId="urn:microsoft.com/office/officeart/2005/8/layout/list1"/>
    <dgm:cxn modelId="{9903D293-9F15-4580-B0AF-792280E65A1E}" type="presParOf" srcId="{1F58A752-B7D3-42D4-BC55-DE4480D0E18E}" destId="{E6C777F8-DD37-43C8-AD83-C8AA45BA95DC}" srcOrd="15" destOrd="0" presId="urn:microsoft.com/office/officeart/2005/8/layout/list1"/>
    <dgm:cxn modelId="{FBE60E34-EB43-450F-8FE9-559CEFFF4BAE}" type="presParOf" srcId="{1F58A752-B7D3-42D4-BC55-DE4480D0E18E}" destId="{5AB4F2A1-9848-4835-9E42-5B28632C7609}" srcOrd="16" destOrd="0" presId="urn:microsoft.com/office/officeart/2005/8/layout/list1"/>
    <dgm:cxn modelId="{62257C37-DC44-47FA-BE18-302E2570159B}" type="presParOf" srcId="{5AB4F2A1-9848-4835-9E42-5B28632C7609}" destId="{1D66128B-921B-4F3C-B663-1EB858789DE7}" srcOrd="0" destOrd="0" presId="urn:microsoft.com/office/officeart/2005/8/layout/list1"/>
    <dgm:cxn modelId="{D197EF89-3472-453C-9D70-34F7CE2AC51D}" type="presParOf" srcId="{5AB4F2A1-9848-4835-9E42-5B28632C7609}" destId="{4E3D6053-9291-4A01-8561-480C612B011A}" srcOrd="1" destOrd="0" presId="urn:microsoft.com/office/officeart/2005/8/layout/list1"/>
    <dgm:cxn modelId="{D310969B-74AF-4672-8636-2553A627CBBB}" type="presParOf" srcId="{1F58A752-B7D3-42D4-BC55-DE4480D0E18E}" destId="{44F2CB62-1597-4BD0-ABE2-8E8B39E6B676}" srcOrd="17" destOrd="0" presId="urn:microsoft.com/office/officeart/2005/8/layout/list1"/>
    <dgm:cxn modelId="{68DBB148-F226-484C-A435-2255A748817F}" type="presParOf" srcId="{1F58A752-B7D3-42D4-BC55-DE4480D0E18E}" destId="{2033AE59-A65F-431E-9B8A-8263E101C91E}" srcOrd="18" destOrd="0" presId="urn:microsoft.com/office/officeart/2005/8/layout/list1"/>
    <dgm:cxn modelId="{529B6DAF-63F7-4459-8468-79442780EC58}" type="presParOf" srcId="{1F58A752-B7D3-42D4-BC55-DE4480D0E18E}" destId="{0724DFB2-0FFB-4DB0-9A58-1ECE90E6567A}" srcOrd="19" destOrd="0" presId="urn:microsoft.com/office/officeart/2005/8/layout/list1"/>
    <dgm:cxn modelId="{C54357F2-EA19-48D4-AD52-482219DE61C1}" type="presParOf" srcId="{1F58A752-B7D3-42D4-BC55-DE4480D0E18E}" destId="{D7487AE4-E08F-49C1-BF67-60697234E3C9}" srcOrd="20" destOrd="0" presId="urn:microsoft.com/office/officeart/2005/8/layout/list1"/>
    <dgm:cxn modelId="{A5398CE6-1B3E-4BB2-83A6-16D3F9EF3029}" type="presParOf" srcId="{D7487AE4-E08F-49C1-BF67-60697234E3C9}" destId="{82D296C8-771B-4B26-B1E1-8AE7525DDA10}" srcOrd="0" destOrd="0" presId="urn:microsoft.com/office/officeart/2005/8/layout/list1"/>
    <dgm:cxn modelId="{D43DDFFD-898D-4ACB-8293-6FC1BDADAC02}" type="presParOf" srcId="{D7487AE4-E08F-49C1-BF67-60697234E3C9}" destId="{8053C8B8-C5D0-4E5D-B5D3-AB66E4A08D89}" srcOrd="1" destOrd="0" presId="urn:microsoft.com/office/officeart/2005/8/layout/list1"/>
    <dgm:cxn modelId="{3BB5C623-D9B4-4433-ACC7-B908C1530AAB}" type="presParOf" srcId="{1F58A752-B7D3-42D4-BC55-DE4480D0E18E}" destId="{4AB563A4-4787-4969-A52B-D71E9FD0FB8F}" srcOrd="21" destOrd="0" presId="urn:microsoft.com/office/officeart/2005/8/layout/list1"/>
    <dgm:cxn modelId="{E6CC4BE6-F375-4308-949D-33BAB95A6E74}" type="presParOf" srcId="{1F58A752-B7D3-42D4-BC55-DE4480D0E18E}" destId="{42A3D928-999D-4652-B129-E1EC54D3ECD5}" srcOrd="22" destOrd="0" presId="urn:microsoft.com/office/officeart/2005/8/layout/list1"/>
    <dgm:cxn modelId="{CC1663D6-7C57-41C4-83C3-217C1F459988}" type="presParOf" srcId="{1F58A752-B7D3-42D4-BC55-DE4480D0E18E}" destId="{3146029C-BF90-478E-BA8B-7B3084BD5A0C}" srcOrd="23" destOrd="0" presId="urn:microsoft.com/office/officeart/2005/8/layout/list1"/>
    <dgm:cxn modelId="{5A1075DC-92BA-46F7-9D79-C1FA7FFCE985}" type="presParOf" srcId="{1F58A752-B7D3-42D4-BC55-DE4480D0E18E}" destId="{C7C740E0-C143-444B-9FD5-264C74108743}" srcOrd="24" destOrd="0" presId="urn:microsoft.com/office/officeart/2005/8/layout/list1"/>
    <dgm:cxn modelId="{30483128-58FA-4721-A019-40A556543679}" type="presParOf" srcId="{C7C740E0-C143-444B-9FD5-264C74108743}" destId="{C44449BC-145A-4640-944C-8849C256E538}" srcOrd="0" destOrd="0" presId="urn:microsoft.com/office/officeart/2005/8/layout/list1"/>
    <dgm:cxn modelId="{3CFF111F-6041-467C-85E7-61463DFCF13C}" type="presParOf" srcId="{C7C740E0-C143-444B-9FD5-264C74108743}" destId="{79FC3164-895D-4F69-95CE-70B199F4D503}" srcOrd="1" destOrd="0" presId="urn:microsoft.com/office/officeart/2005/8/layout/list1"/>
    <dgm:cxn modelId="{14C880E7-3D3D-4E82-BFD1-9FAEA292F97A}" type="presParOf" srcId="{1F58A752-B7D3-42D4-BC55-DE4480D0E18E}" destId="{88EC25FF-5379-4AC8-8AF1-8C3E74C25596}" srcOrd="25" destOrd="0" presId="urn:microsoft.com/office/officeart/2005/8/layout/list1"/>
    <dgm:cxn modelId="{6F1E4C54-1E98-4E7A-AFF7-B6EC6F09864A}" type="presParOf" srcId="{1F58A752-B7D3-42D4-BC55-DE4480D0E18E}" destId="{662C5ECD-2B6E-4684-B33C-B1D9A92431F1}" srcOrd="26" destOrd="0" presId="urn:microsoft.com/office/officeart/2005/8/layout/list1"/>
    <dgm:cxn modelId="{A527DCA3-883E-4F31-85FA-764086688D99}" type="presParOf" srcId="{1F58A752-B7D3-42D4-BC55-DE4480D0E18E}" destId="{D10204AC-6037-4799-83CB-63D89D3998D7}" srcOrd="27" destOrd="0" presId="urn:microsoft.com/office/officeart/2005/8/layout/list1"/>
    <dgm:cxn modelId="{38137FD1-A37D-4268-A528-C9849F8ADC54}" type="presParOf" srcId="{1F58A752-B7D3-42D4-BC55-DE4480D0E18E}" destId="{D1F2BB25-A07D-47A6-B4A6-4B9570205EBB}" srcOrd="28" destOrd="0" presId="urn:microsoft.com/office/officeart/2005/8/layout/list1"/>
    <dgm:cxn modelId="{CA9C661B-E4ED-47E4-B6D3-783AD2B3796D}" type="presParOf" srcId="{D1F2BB25-A07D-47A6-B4A6-4B9570205EBB}" destId="{FD47FE96-9D6C-4447-A5DE-F70CBC3B4B85}" srcOrd="0" destOrd="0" presId="urn:microsoft.com/office/officeart/2005/8/layout/list1"/>
    <dgm:cxn modelId="{AE642495-E981-4C7F-8730-E0C8C5BA853F}" type="presParOf" srcId="{D1F2BB25-A07D-47A6-B4A6-4B9570205EBB}" destId="{9EA62EA0-4132-4620-9C44-703DF107A7DD}" srcOrd="1" destOrd="0" presId="urn:microsoft.com/office/officeart/2005/8/layout/list1"/>
    <dgm:cxn modelId="{0EBCEDCA-FF12-4BEB-B377-17541EAE9239}" type="presParOf" srcId="{1F58A752-B7D3-42D4-BC55-DE4480D0E18E}" destId="{7BE67892-F58A-4B17-9EA4-DCC42A470BF0}" srcOrd="29" destOrd="0" presId="urn:microsoft.com/office/officeart/2005/8/layout/list1"/>
    <dgm:cxn modelId="{C00AA220-D244-47F7-A8A3-4EC9E9827019}" type="presParOf" srcId="{1F58A752-B7D3-42D4-BC55-DE4480D0E18E}" destId="{2917955D-C5F0-4503-97CC-B2E9CD94F241}" srcOrd="30" destOrd="0" presId="urn:microsoft.com/office/officeart/2005/8/layout/list1"/>
    <dgm:cxn modelId="{CBA17B41-9F61-4F88-A951-EBA21CBF5895}" type="presParOf" srcId="{1F58A752-B7D3-42D4-BC55-DE4480D0E18E}" destId="{1EA0E38E-7CE6-4D8E-898D-C262F999B87B}" srcOrd="31" destOrd="0" presId="urn:microsoft.com/office/officeart/2005/8/layout/list1"/>
    <dgm:cxn modelId="{5FDA50E5-E796-4A7A-AF02-A149B5CFDB6B}" type="presParOf" srcId="{1F58A752-B7D3-42D4-BC55-DE4480D0E18E}" destId="{3A75A64D-0B58-4826-A155-D71D6543AA5F}" srcOrd="32" destOrd="0" presId="urn:microsoft.com/office/officeart/2005/8/layout/list1"/>
    <dgm:cxn modelId="{3FAA56ED-7390-4444-9EBE-E35497D04D2F}" type="presParOf" srcId="{3A75A64D-0B58-4826-A155-D71D6543AA5F}" destId="{0584C71B-199D-480A-A267-44E8677EEFF0}" srcOrd="0" destOrd="0" presId="urn:microsoft.com/office/officeart/2005/8/layout/list1"/>
    <dgm:cxn modelId="{BC017EEA-91FE-41C3-9A1F-64A891C6B4C9}" type="presParOf" srcId="{3A75A64D-0B58-4826-A155-D71D6543AA5F}" destId="{6D7F7C8C-CDD4-4DA8-BBBB-1CF1CFA59E62}" srcOrd="1" destOrd="0" presId="urn:microsoft.com/office/officeart/2005/8/layout/list1"/>
    <dgm:cxn modelId="{632BD8EC-122C-4477-9CAA-90DF907B8172}" type="presParOf" srcId="{1F58A752-B7D3-42D4-BC55-DE4480D0E18E}" destId="{BF759FD8-6CD5-4758-A951-510F0D0DF390}" srcOrd="33" destOrd="0" presId="urn:microsoft.com/office/officeart/2005/8/layout/list1"/>
    <dgm:cxn modelId="{207D39DD-EB4F-4F04-A26D-E3BEB66DAAE9}" type="presParOf" srcId="{1F58A752-B7D3-42D4-BC55-DE4480D0E18E}" destId="{381D9A28-9C2B-4DDA-AF23-A3F144EAA691}" srcOrd="34" destOrd="0" presId="urn:microsoft.com/office/officeart/2005/8/layout/list1"/>
    <dgm:cxn modelId="{7A60B174-DB6F-4DB8-AE45-4E08AB96BD22}" type="presParOf" srcId="{1F58A752-B7D3-42D4-BC55-DE4480D0E18E}" destId="{9E0D9ACC-1F47-4D6A-8AE0-32F736ED3D7E}" srcOrd="35" destOrd="0" presId="urn:microsoft.com/office/officeart/2005/8/layout/list1"/>
    <dgm:cxn modelId="{223107DF-0CBB-4FE8-B2AF-918E6C7EA12C}" type="presParOf" srcId="{1F58A752-B7D3-42D4-BC55-DE4480D0E18E}" destId="{0B3E598E-3B3E-4916-8BC5-74F32F31B438}" srcOrd="36" destOrd="0" presId="urn:microsoft.com/office/officeart/2005/8/layout/list1"/>
    <dgm:cxn modelId="{9A3CEC25-DBF9-414C-BD67-D5CC135A7A1B}" type="presParOf" srcId="{0B3E598E-3B3E-4916-8BC5-74F32F31B438}" destId="{1D3EA668-3A5F-4B29-B7E6-19CA913B827E}" srcOrd="0" destOrd="0" presId="urn:microsoft.com/office/officeart/2005/8/layout/list1"/>
    <dgm:cxn modelId="{A543970E-7C5A-45AA-83E1-EC3C4E1B059A}" type="presParOf" srcId="{0B3E598E-3B3E-4916-8BC5-74F32F31B438}" destId="{881FCD12-77C5-44E4-81A9-A9CD8909D3EF}" srcOrd="1" destOrd="0" presId="urn:microsoft.com/office/officeart/2005/8/layout/list1"/>
    <dgm:cxn modelId="{3607D186-BCB9-491B-8209-BCEFD0E07DA8}" type="presParOf" srcId="{1F58A752-B7D3-42D4-BC55-DE4480D0E18E}" destId="{17E34909-8C63-49D1-BBD9-CA427704F705}" srcOrd="37" destOrd="0" presId="urn:microsoft.com/office/officeart/2005/8/layout/list1"/>
    <dgm:cxn modelId="{001EA5B5-C06B-43A0-ACD6-031F37F14D9F}" type="presParOf" srcId="{1F58A752-B7D3-42D4-BC55-DE4480D0E18E}" destId="{948CC23A-94A0-4F67-A9EC-D762993FBD8D}" srcOrd="3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972CC-7BF1-47F1-8104-24CD03CE53DF}">
      <dsp:nvSpPr>
        <dsp:cNvPr id="0" name=""/>
        <dsp:cNvSpPr/>
      </dsp:nvSpPr>
      <dsp:spPr>
        <a:xfrm>
          <a:off x="0" y="326069"/>
          <a:ext cx="81280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D1FFF-5FDA-4CB0-BCBC-BCD31910BE41}">
      <dsp:nvSpPr>
        <dsp:cNvPr id="0" name=""/>
        <dsp:cNvSpPr/>
      </dsp:nvSpPr>
      <dsp:spPr>
        <a:xfrm>
          <a:off x="406400" y="181153"/>
          <a:ext cx="5172358" cy="322036"/>
        </a:xfrm>
        <a:prstGeom prst="roundRect">
          <a:avLst/>
        </a:prstGeom>
        <a:solidFill>
          <a:srgbClr val="F1822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622300">
            <a:lnSpc>
              <a:spcPct val="90000"/>
            </a:lnSpc>
            <a:spcBef>
              <a:spcPct val="0"/>
            </a:spcBef>
            <a:spcAft>
              <a:spcPct val="35000"/>
            </a:spcAft>
            <a:buFont typeface="Wingdings" panose="05000000000000000000" pitchFamily="2" charset="2"/>
            <a:buNone/>
          </a:pPr>
          <a:r>
            <a:rPr lang="en-US" sz="1400" kern="1200" dirty="0">
              <a:latin typeface="Times New Roman" panose="02020603050405020304" pitchFamily="18" charset="0"/>
              <a:cs typeface="Times New Roman" panose="02020603050405020304" pitchFamily="18" charset="0"/>
            </a:rPr>
            <a:t>Rust Introduction</a:t>
          </a:r>
        </a:p>
      </dsp:txBody>
      <dsp:txXfrm>
        <a:off x="422121" y="196874"/>
        <a:ext cx="5140916" cy="290594"/>
      </dsp:txXfrm>
    </dsp:sp>
    <dsp:sp modelId="{86055696-97C4-496D-9CB3-FB9C1E6866AC}">
      <dsp:nvSpPr>
        <dsp:cNvPr id="0" name=""/>
        <dsp:cNvSpPr/>
      </dsp:nvSpPr>
      <dsp:spPr>
        <a:xfrm>
          <a:off x="0" y="838185"/>
          <a:ext cx="81280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0F2B09-0639-47EF-8E8E-8F155FF05B9E}">
      <dsp:nvSpPr>
        <dsp:cNvPr id="0" name=""/>
        <dsp:cNvSpPr/>
      </dsp:nvSpPr>
      <dsp:spPr>
        <a:xfrm>
          <a:off x="406400" y="693269"/>
          <a:ext cx="5172358" cy="322036"/>
        </a:xfrm>
        <a:prstGeom prst="roundRect">
          <a:avLst/>
        </a:prstGeom>
        <a:solidFill>
          <a:srgbClr val="F1822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622300">
            <a:lnSpc>
              <a:spcPct val="90000"/>
            </a:lnSpc>
            <a:spcBef>
              <a:spcPct val="0"/>
            </a:spcBef>
            <a:spcAft>
              <a:spcPct val="35000"/>
            </a:spcAft>
            <a:buFont typeface="Wingdings" panose="05000000000000000000" pitchFamily="2" charset="2"/>
            <a:buNone/>
          </a:pPr>
          <a:r>
            <a:rPr lang="en-US" sz="1400" kern="1200" dirty="0">
              <a:latin typeface="Times New Roman" panose="02020603050405020304" pitchFamily="18" charset="0"/>
              <a:cs typeface="Times New Roman" panose="02020603050405020304" pitchFamily="18" charset="0"/>
            </a:rPr>
            <a:t>Rust Data types</a:t>
          </a:r>
          <a:endParaRPr lang="en-US" sz="1400" kern="1200" dirty="0"/>
        </a:p>
      </dsp:txBody>
      <dsp:txXfrm>
        <a:off x="422121" y="708990"/>
        <a:ext cx="5140916" cy="290594"/>
      </dsp:txXfrm>
    </dsp:sp>
    <dsp:sp modelId="{E8476E31-4403-4BE6-ACF6-966DFBF6E982}">
      <dsp:nvSpPr>
        <dsp:cNvPr id="0" name=""/>
        <dsp:cNvSpPr/>
      </dsp:nvSpPr>
      <dsp:spPr>
        <a:xfrm>
          <a:off x="0" y="1350301"/>
          <a:ext cx="81280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FCB416-60F1-47D9-83BB-B2FAAB92716F}">
      <dsp:nvSpPr>
        <dsp:cNvPr id="0" name=""/>
        <dsp:cNvSpPr/>
      </dsp:nvSpPr>
      <dsp:spPr>
        <a:xfrm>
          <a:off x="406400" y="1205385"/>
          <a:ext cx="5172358" cy="322036"/>
        </a:xfrm>
        <a:prstGeom prst="roundRect">
          <a:avLst/>
        </a:prstGeom>
        <a:solidFill>
          <a:srgbClr val="F1822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Rust Variables</a:t>
          </a:r>
        </a:p>
      </dsp:txBody>
      <dsp:txXfrm>
        <a:off x="422121" y="1221106"/>
        <a:ext cx="5140916" cy="290594"/>
      </dsp:txXfrm>
    </dsp:sp>
    <dsp:sp modelId="{DEF6499E-27EA-4882-9762-E0F79852EE1A}">
      <dsp:nvSpPr>
        <dsp:cNvPr id="0" name=""/>
        <dsp:cNvSpPr/>
      </dsp:nvSpPr>
      <dsp:spPr>
        <a:xfrm>
          <a:off x="0" y="1862417"/>
          <a:ext cx="81280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819C89-5693-46A4-A2B6-93272AA23016}">
      <dsp:nvSpPr>
        <dsp:cNvPr id="0" name=""/>
        <dsp:cNvSpPr/>
      </dsp:nvSpPr>
      <dsp:spPr>
        <a:xfrm>
          <a:off x="406400" y="1717501"/>
          <a:ext cx="5172358" cy="322036"/>
        </a:xfrm>
        <a:prstGeom prst="roundRect">
          <a:avLst/>
        </a:prstGeom>
        <a:solidFill>
          <a:srgbClr val="F1822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Rust Operators</a:t>
          </a:r>
        </a:p>
      </dsp:txBody>
      <dsp:txXfrm>
        <a:off x="422121" y="1733222"/>
        <a:ext cx="5140916" cy="290594"/>
      </dsp:txXfrm>
    </dsp:sp>
    <dsp:sp modelId="{2033AE59-A65F-431E-9B8A-8263E101C91E}">
      <dsp:nvSpPr>
        <dsp:cNvPr id="0" name=""/>
        <dsp:cNvSpPr/>
      </dsp:nvSpPr>
      <dsp:spPr>
        <a:xfrm>
          <a:off x="0" y="2374533"/>
          <a:ext cx="81280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3D6053-9291-4A01-8561-480C612B011A}">
      <dsp:nvSpPr>
        <dsp:cNvPr id="0" name=""/>
        <dsp:cNvSpPr/>
      </dsp:nvSpPr>
      <dsp:spPr>
        <a:xfrm>
          <a:off x="406400" y="2229617"/>
          <a:ext cx="5172358" cy="322036"/>
        </a:xfrm>
        <a:prstGeom prst="roundRect">
          <a:avLst/>
        </a:prstGeom>
        <a:solidFill>
          <a:srgbClr val="F1822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Rust Loop</a:t>
          </a:r>
        </a:p>
      </dsp:txBody>
      <dsp:txXfrm>
        <a:off x="422121" y="2245338"/>
        <a:ext cx="5140916" cy="290594"/>
      </dsp:txXfrm>
    </dsp:sp>
    <dsp:sp modelId="{42A3D928-999D-4652-B129-E1EC54D3ECD5}">
      <dsp:nvSpPr>
        <dsp:cNvPr id="0" name=""/>
        <dsp:cNvSpPr/>
      </dsp:nvSpPr>
      <dsp:spPr>
        <a:xfrm>
          <a:off x="0" y="2886649"/>
          <a:ext cx="81280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53C8B8-C5D0-4E5D-B5D3-AB66E4A08D89}">
      <dsp:nvSpPr>
        <dsp:cNvPr id="0" name=""/>
        <dsp:cNvSpPr/>
      </dsp:nvSpPr>
      <dsp:spPr>
        <a:xfrm>
          <a:off x="406400" y="2741733"/>
          <a:ext cx="5172358" cy="322036"/>
        </a:xfrm>
        <a:prstGeom prst="roundRect">
          <a:avLst/>
        </a:prstGeom>
        <a:solidFill>
          <a:srgbClr val="F1822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Rust Functions</a:t>
          </a:r>
        </a:p>
      </dsp:txBody>
      <dsp:txXfrm>
        <a:off x="422121" y="2757454"/>
        <a:ext cx="5140916" cy="290594"/>
      </dsp:txXfrm>
    </dsp:sp>
    <dsp:sp modelId="{662C5ECD-2B6E-4684-B33C-B1D9A92431F1}">
      <dsp:nvSpPr>
        <dsp:cNvPr id="0" name=""/>
        <dsp:cNvSpPr/>
      </dsp:nvSpPr>
      <dsp:spPr>
        <a:xfrm>
          <a:off x="0" y="3398765"/>
          <a:ext cx="81280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FC3164-895D-4F69-95CE-70B199F4D503}">
      <dsp:nvSpPr>
        <dsp:cNvPr id="0" name=""/>
        <dsp:cNvSpPr/>
      </dsp:nvSpPr>
      <dsp:spPr>
        <a:xfrm>
          <a:off x="406400" y="3253849"/>
          <a:ext cx="5172358" cy="322036"/>
        </a:xfrm>
        <a:prstGeom prst="roundRect">
          <a:avLst/>
        </a:prstGeom>
        <a:solidFill>
          <a:srgbClr val="F1822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Rust Array</a:t>
          </a:r>
        </a:p>
      </dsp:txBody>
      <dsp:txXfrm>
        <a:off x="422121" y="3269570"/>
        <a:ext cx="5140916" cy="290594"/>
      </dsp:txXfrm>
    </dsp:sp>
    <dsp:sp modelId="{2917955D-C5F0-4503-97CC-B2E9CD94F241}">
      <dsp:nvSpPr>
        <dsp:cNvPr id="0" name=""/>
        <dsp:cNvSpPr/>
      </dsp:nvSpPr>
      <dsp:spPr>
        <a:xfrm>
          <a:off x="0" y="3910881"/>
          <a:ext cx="81280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A62EA0-4132-4620-9C44-703DF107A7DD}">
      <dsp:nvSpPr>
        <dsp:cNvPr id="0" name=""/>
        <dsp:cNvSpPr/>
      </dsp:nvSpPr>
      <dsp:spPr>
        <a:xfrm>
          <a:off x="406400" y="3765965"/>
          <a:ext cx="5172358" cy="322036"/>
        </a:xfrm>
        <a:prstGeom prst="roundRect">
          <a:avLst/>
        </a:prstGeom>
        <a:solidFill>
          <a:srgbClr val="F1822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Rust Modules</a:t>
          </a:r>
        </a:p>
      </dsp:txBody>
      <dsp:txXfrm>
        <a:off x="422121" y="3781686"/>
        <a:ext cx="5140916" cy="290594"/>
      </dsp:txXfrm>
    </dsp:sp>
    <dsp:sp modelId="{381D9A28-9C2B-4DDA-AF23-A3F144EAA691}">
      <dsp:nvSpPr>
        <dsp:cNvPr id="0" name=""/>
        <dsp:cNvSpPr/>
      </dsp:nvSpPr>
      <dsp:spPr>
        <a:xfrm>
          <a:off x="0" y="4422997"/>
          <a:ext cx="81280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7F7C8C-CDD4-4DA8-BBBB-1CF1CFA59E62}">
      <dsp:nvSpPr>
        <dsp:cNvPr id="0" name=""/>
        <dsp:cNvSpPr/>
      </dsp:nvSpPr>
      <dsp:spPr>
        <a:xfrm>
          <a:off x="406400" y="4278081"/>
          <a:ext cx="5172358" cy="322036"/>
        </a:xfrm>
        <a:prstGeom prst="roundRect">
          <a:avLst/>
        </a:prstGeom>
        <a:solidFill>
          <a:srgbClr val="F1822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622300">
            <a:lnSpc>
              <a:spcPct val="90000"/>
            </a:lnSpc>
            <a:spcBef>
              <a:spcPct val="0"/>
            </a:spcBef>
            <a:spcAft>
              <a:spcPct val="35000"/>
            </a:spcAft>
            <a:buFont typeface="Wingdings" panose="05000000000000000000" pitchFamily="2" charset="2"/>
            <a:buNone/>
          </a:pPr>
          <a:r>
            <a:rPr lang="en-US" sz="1400" kern="1200" dirty="0">
              <a:latin typeface="Times New Roman" panose="02020603050405020304" pitchFamily="18" charset="0"/>
              <a:cs typeface="Times New Roman" panose="02020603050405020304" pitchFamily="18" charset="0"/>
            </a:rPr>
            <a:t>Rust Input/Output</a:t>
          </a:r>
          <a:endParaRPr lang="en-US" sz="1400" kern="1200" dirty="0"/>
        </a:p>
      </dsp:txBody>
      <dsp:txXfrm>
        <a:off x="422121" y="4293802"/>
        <a:ext cx="5140916" cy="290594"/>
      </dsp:txXfrm>
    </dsp:sp>
    <dsp:sp modelId="{948CC23A-94A0-4F67-A9EC-D762993FBD8D}">
      <dsp:nvSpPr>
        <dsp:cNvPr id="0" name=""/>
        <dsp:cNvSpPr/>
      </dsp:nvSpPr>
      <dsp:spPr>
        <a:xfrm>
          <a:off x="0" y="4935113"/>
          <a:ext cx="8128000"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1FCD12-77C5-44E4-81A9-A9CD8909D3EF}">
      <dsp:nvSpPr>
        <dsp:cNvPr id="0" name=""/>
        <dsp:cNvSpPr/>
      </dsp:nvSpPr>
      <dsp:spPr>
        <a:xfrm>
          <a:off x="406400" y="4790197"/>
          <a:ext cx="5172358" cy="322036"/>
        </a:xfrm>
        <a:prstGeom prst="roundRect">
          <a:avLst/>
        </a:prstGeom>
        <a:solidFill>
          <a:srgbClr val="F1822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Rust File input/output</a:t>
          </a:r>
        </a:p>
      </dsp:txBody>
      <dsp:txXfrm>
        <a:off x="422121" y="4805918"/>
        <a:ext cx="5140916" cy="29059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789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948541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604749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728706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963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884707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31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562289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01322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129615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12/10/2024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685964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12/10/2024</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18356674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png"/><Relationship Id="rId16" Type="http://schemas.openxmlformats.org/officeDocument/2006/relationships/image" Target="../media/image23.jpg"/><Relationship Id="rId20"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jpe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9FF088-4192-53C8-EF0B-E18EE95C0610}"/>
              </a:ext>
            </a:extLst>
          </p:cNvPr>
          <p:cNvSpPr/>
          <p:nvPr/>
        </p:nvSpPr>
        <p:spPr>
          <a:xfrm>
            <a:off x="-9729" y="-9728"/>
            <a:ext cx="7260081" cy="50972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9727 h 6867727"/>
              <a:gd name="connsiteX1" fmla="*/ 7250349 w 12192000"/>
              <a:gd name="connsiteY1" fmla="*/ 0 h 6867727"/>
              <a:gd name="connsiteX2" fmla="*/ 12192000 w 12192000"/>
              <a:gd name="connsiteY2" fmla="*/ 6867727 h 6867727"/>
              <a:gd name="connsiteX3" fmla="*/ 0 w 12192000"/>
              <a:gd name="connsiteY3" fmla="*/ 6867727 h 6867727"/>
              <a:gd name="connsiteX4" fmla="*/ 0 w 12192000"/>
              <a:gd name="connsiteY4" fmla="*/ 9727 h 6867727"/>
              <a:gd name="connsiteX0" fmla="*/ 0 w 7260076"/>
              <a:gd name="connsiteY0" fmla="*/ 9727 h 6867727"/>
              <a:gd name="connsiteX1" fmla="*/ 7250349 w 7260076"/>
              <a:gd name="connsiteY1" fmla="*/ 0 h 6867727"/>
              <a:gd name="connsiteX2" fmla="*/ 7260076 w 7260076"/>
              <a:gd name="connsiteY2" fmla="*/ 5068110 h 6867727"/>
              <a:gd name="connsiteX3" fmla="*/ 0 w 7260076"/>
              <a:gd name="connsiteY3" fmla="*/ 6867727 h 6867727"/>
              <a:gd name="connsiteX4" fmla="*/ 0 w 7260076"/>
              <a:gd name="connsiteY4" fmla="*/ 9727 h 6867727"/>
              <a:gd name="connsiteX0" fmla="*/ 9728 w 7269804"/>
              <a:gd name="connsiteY0" fmla="*/ 9727 h 5097293"/>
              <a:gd name="connsiteX1" fmla="*/ 7260077 w 7269804"/>
              <a:gd name="connsiteY1" fmla="*/ 0 h 5097293"/>
              <a:gd name="connsiteX2" fmla="*/ 7269804 w 7269804"/>
              <a:gd name="connsiteY2" fmla="*/ 5068110 h 5097293"/>
              <a:gd name="connsiteX3" fmla="*/ 0 w 7269804"/>
              <a:gd name="connsiteY3" fmla="*/ 5097293 h 5097293"/>
              <a:gd name="connsiteX4" fmla="*/ 9728 w 7269804"/>
              <a:gd name="connsiteY4" fmla="*/ 9727 h 5097293"/>
              <a:gd name="connsiteX0" fmla="*/ 9728 w 7260081"/>
              <a:gd name="connsiteY0" fmla="*/ 9727 h 5097293"/>
              <a:gd name="connsiteX1" fmla="*/ 7260077 w 7260081"/>
              <a:gd name="connsiteY1" fmla="*/ 0 h 5097293"/>
              <a:gd name="connsiteX2" fmla="*/ 5411821 w 7260081"/>
              <a:gd name="connsiteY2" fmla="*/ 5087565 h 5097293"/>
              <a:gd name="connsiteX3" fmla="*/ 0 w 7260081"/>
              <a:gd name="connsiteY3" fmla="*/ 5097293 h 5097293"/>
              <a:gd name="connsiteX4" fmla="*/ 9728 w 7260081"/>
              <a:gd name="connsiteY4" fmla="*/ 9727 h 5097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0081" h="5097293">
                <a:moveTo>
                  <a:pt x="9728" y="9727"/>
                </a:moveTo>
                <a:lnTo>
                  <a:pt x="7260077" y="0"/>
                </a:lnTo>
                <a:cubicBezTo>
                  <a:pt x="7263319" y="1689370"/>
                  <a:pt x="5408579" y="3398195"/>
                  <a:pt x="5411821" y="5087565"/>
                </a:cubicBezTo>
                <a:lnTo>
                  <a:pt x="0" y="5097293"/>
                </a:lnTo>
                <a:cubicBezTo>
                  <a:pt x="3243" y="3401438"/>
                  <a:pt x="6485" y="1705582"/>
                  <a:pt x="9728" y="9727"/>
                </a:cubicBezTo>
                <a:close/>
              </a:path>
            </a:pathLst>
          </a:custGeom>
          <a:gradFill flip="none" rotWithShape="1">
            <a:gsLst>
              <a:gs pos="0">
                <a:srgbClr val="F1822F">
                  <a:shade val="30000"/>
                  <a:satMod val="115000"/>
                </a:srgbClr>
              </a:gs>
              <a:gs pos="50000">
                <a:srgbClr val="F1822F">
                  <a:shade val="67500"/>
                  <a:satMod val="115000"/>
                </a:srgbClr>
              </a:gs>
              <a:gs pos="100000">
                <a:srgbClr val="F1822F">
                  <a:shade val="100000"/>
                  <a:satMod val="115000"/>
                </a:srgbClr>
              </a:gs>
            </a:gsLst>
            <a:path path="circle">
              <a:fillToRect l="100000" t="100000"/>
            </a:path>
            <a:tileRect r="-100000" b="-100000"/>
          </a:gradFill>
          <a:ln>
            <a:solidFill>
              <a:srgbClr val="F182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DB1161D-E1F0-E993-CAE0-C0808A021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8277" y="575149"/>
            <a:ext cx="6357589" cy="3927538"/>
          </a:xfrm>
          <a:prstGeom prst="roundRect">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a:extLst>
              <a:ext uri="{FF2B5EF4-FFF2-40B4-BE49-F238E27FC236}">
                <a16:creationId xmlns:a16="http://schemas.microsoft.com/office/drawing/2014/main" id="{AC094440-C090-5B2B-635A-D9320DB290BF}"/>
              </a:ext>
            </a:extLst>
          </p:cNvPr>
          <p:cNvSpPr txBox="1"/>
          <p:nvPr/>
        </p:nvSpPr>
        <p:spPr>
          <a:xfrm>
            <a:off x="622570" y="1050587"/>
            <a:ext cx="4630366" cy="2585323"/>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Rust </a:t>
            </a:r>
          </a:p>
          <a:p>
            <a:r>
              <a:rPr lang="en-US" sz="5400" b="1" dirty="0">
                <a:solidFill>
                  <a:schemeClr val="bg1"/>
                </a:solidFill>
                <a:latin typeface="Times New Roman" panose="02020603050405020304" pitchFamily="18" charset="0"/>
                <a:cs typeface="Times New Roman" panose="02020603050405020304" pitchFamily="18" charset="0"/>
              </a:rPr>
              <a:t>Programming </a:t>
            </a:r>
          </a:p>
          <a:p>
            <a:r>
              <a:rPr lang="en-US" sz="5400" b="1" dirty="0">
                <a:solidFill>
                  <a:schemeClr val="bg1"/>
                </a:solidFill>
                <a:latin typeface="Times New Roman" panose="02020603050405020304" pitchFamily="18" charset="0"/>
                <a:cs typeface="Times New Roman" panose="02020603050405020304" pitchFamily="18" charset="0"/>
              </a:rPr>
              <a:t>Language</a:t>
            </a:r>
          </a:p>
        </p:txBody>
      </p:sp>
      <p:sp>
        <p:nvSpPr>
          <p:cNvPr id="8" name="Rectangle 7">
            <a:extLst>
              <a:ext uri="{FF2B5EF4-FFF2-40B4-BE49-F238E27FC236}">
                <a16:creationId xmlns:a16="http://schemas.microsoft.com/office/drawing/2014/main" id="{53004AAB-7886-241F-0B37-DD15709ABF4E}"/>
              </a:ext>
            </a:extLst>
          </p:cNvPr>
          <p:cNvSpPr/>
          <p:nvPr/>
        </p:nvSpPr>
        <p:spPr>
          <a:xfrm>
            <a:off x="8142051" y="449709"/>
            <a:ext cx="4049949" cy="649518"/>
          </a:xfrm>
          <a:custGeom>
            <a:avLst/>
            <a:gdLst>
              <a:gd name="connsiteX0" fmla="*/ 0 w 4049949"/>
              <a:gd name="connsiteY0" fmla="*/ 0 h 649518"/>
              <a:gd name="connsiteX1" fmla="*/ 4049949 w 4049949"/>
              <a:gd name="connsiteY1" fmla="*/ 0 h 649518"/>
              <a:gd name="connsiteX2" fmla="*/ 4049949 w 4049949"/>
              <a:gd name="connsiteY2" fmla="*/ 649518 h 649518"/>
              <a:gd name="connsiteX3" fmla="*/ 0 w 4049949"/>
              <a:gd name="connsiteY3" fmla="*/ 649518 h 649518"/>
              <a:gd name="connsiteX4" fmla="*/ 0 w 4049949"/>
              <a:gd name="connsiteY4" fmla="*/ 0 h 649518"/>
              <a:gd name="connsiteX0" fmla="*/ 301558 w 4049949"/>
              <a:gd name="connsiteY0" fmla="*/ 0 h 649518"/>
              <a:gd name="connsiteX1" fmla="*/ 4049949 w 4049949"/>
              <a:gd name="connsiteY1" fmla="*/ 0 h 649518"/>
              <a:gd name="connsiteX2" fmla="*/ 4049949 w 4049949"/>
              <a:gd name="connsiteY2" fmla="*/ 649518 h 649518"/>
              <a:gd name="connsiteX3" fmla="*/ 0 w 4049949"/>
              <a:gd name="connsiteY3" fmla="*/ 649518 h 649518"/>
              <a:gd name="connsiteX4" fmla="*/ 301558 w 4049949"/>
              <a:gd name="connsiteY4" fmla="*/ 0 h 64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949" h="649518">
                <a:moveTo>
                  <a:pt x="301558" y="0"/>
                </a:moveTo>
                <a:lnTo>
                  <a:pt x="4049949" y="0"/>
                </a:lnTo>
                <a:lnTo>
                  <a:pt x="4049949" y="649518"/>
                </a:lnTo>
                <a:lnTo>
                  <a:pt x="0" y="649518"/>
                </a:lnTo>
                <a:lnTo>
                  <a:pt x="301558" y="0"/>
                </a:lnTo>
                <a:close/>
              </a:path>
            </a:pathLst>
          </a:custGeom>
          <a:solidFill>
            <a:srgbClr val="F1822F"/>
          </a:solidFill>
          <a:ln>
            <a:solidFill>
              <a:srgbClr val="F182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7">
            <a:extLst>
              <a:ext uri="{FF2B5EF4-FFF2-40B4-BE49-F238E27FC236}">
                <a16:creationId xmlns:a16="http://schemas.microsoft.com/office/drawing/2014/main" id="{24D6F6FC-9933-F85D-9360-B120B610AC10}"/>
              </a:ext>
            </a:extLst>
          </p:cNvPr>
          <p:cNvSpPr/>
          <p:nvPr/>
        </p:nvSpPr>
        <p:spPr>
          <a:xfrm rot="10800000" flipH="1">
            <a:off x="6624536" y="3968881"/>
            <a:ext cx="5567464" cy="649518"/>
          </a:xfrm>
          <a:custGeom>
            <a:avLst/>
            <a:gdLst>
              <a:gd name="connsiteX0" fmla="*/ 0 w 4049949"/>
              <a:gd name="connsiteY0" fmla="*/ 0 h 649518"/>
              <a:gd name="connsiteX1" fmla="*/ 4049949 w 4049949"/>
              <a:gd name="connsiteY1" fmla="*/ 0 h 649518"/>
              <a:gd name="connsiteX2" fmla="*/ 4049949 w 4049949"/>
              <a:gd name="connsiteY2" fmla="*/ 649518 h 649518"/>
              <a:gd name="connsiteX3" fmla="*/ 0 w 4049949"/>
              <a:gd name="connsiteY3" fmla="*/ 649518 h 649518"/>
              <a:gd name="connsiteX4" fmla="*/ 0 w 4049949"/>
              <a:gd name="connsiteY4" fmla="*/ 0 h 649518"/>
              <a:gd name="connsiteX0" fmla="*/ 301558 w 4049949"/>
              <a:gd name="connsiteY0" fmla="*/ 0 h 649518"/>
              <a:gd name="connsiteX1" fmla="*/ 4049949 w 4049949"/>
              <a:gd name="connsiteY1" fmla="*/ 0 h 649518"/>
              <a:gd name="connsiteX2" fmla="*/ 4049949 w 4049949"/>
              <a:gd name="connsiteY2" fmla="*/ 649518 h 649518"/>
              <a:gd name="connsiteX3" fmla="*/ 0 w 4049949"/>
              <a:gd name="connsiteY3" fmla="*/ 649518 h 649518"/>
              <a:gd name="connsiteX4" fmla="*/ 301558 w 4049949"/>
              <a:gd name="connsiteY4" fmla="*/ 0 h 64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949" h="649518">
                <a:moveTo>
                  <a:pt x="301558" y="0"/>
                </a:moveTo>
                <a:lnTo>
                  <a:pt x="4049949" y="0"/>
                </a:lnTo>
                <a:lnTo>
                  <a:pt x="4049949" y="649518"/>
                </a:lnTo>
                <a:lnTo>
                  <a:pt x="0" y="649518"/>
                </a:lnTo>
                <a:lnTo>
                  <a:pt x="301558" y="0"/>
                </a:lnTo>
                <a:close/>
              </a:path>
            </a:pathLst>
          </a:custGeom>
          <a:solidFill>
            <a:srgbClr val="F1822F"/>
          </a:solidFill>
          <a:ln>
            <a:solidFill>
              <a:srgbClr val="F1822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8B2F759-2C11-F827-B525-D267AB5A43B1}"/>
              </a:ext>
            </a:extLst>
          </p:cNvPr>
          <p:cNvSpPr txBox="1"/>
          <p:nvPr/>
        </p:nvSpPr>
        <p:spPr>
          <a:xfrm>
            <a:off x="364787" y="5345748"/>
            <a:ext cx="5145932"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BIOE5060-Computing Skills for Bioengineers</a:t>
            </a:r>
          </a:p>
          <a:p>
            <a:r>
              <a:rPr lang="en-US" b="1" dirty="0">
                <a:latin typeface="Times New Roman" panose="02020603050405020304" pitchFamily="18" charset="0"/>
                <a:cs typeface="Times New Roman" panose="02020603050405020304" pitchFamily="18" charset="0"/>
              </a:rPr>
              <a:t>Professor Qianqian Fang</a:t>
            </a:r>
          </a:p>
          <a:p>
            <a:r>
              <a:rPr lang="en-US" b="1" dirty="0">
                <a:latin typeface="Times New Roman" panose="02020603050405020304" pitchFamily="18" charset="0"/>
                <a:cs typeface="Times New Roman" panose="02020603050405020304" pitchFamily="18" charset="0"/>
              </a:rPr>
              <a:t>Hedieh Karimitar</a:t>
            </a:r>
          </a:p>
        </p:txBody>
      </p:sp>
    </p:spTree>
    <p:extLst>
      <p:ext uri="{BB962C8B-B14F-4D97-AF65-F5344CB8AC3E}">
        <p14:creationId xmlns:p14="http://schemas.microsoft.com/office/powerpoint/2010/main" val="1465839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DED5F08-F0A3-41A4-B546-F02A45500D35}"/>
              </a:ext>
            </a:extLst>
          </p:cNvPr>
          <p:cNvSpPr/>
          <p:nvPr/>
        </p:nvSpPr>
        <p:spPr>
          <a:xfrm>
            <a:off x="252918" y="223737"/>
            <a:ext cx="3083669" cy="642026"/>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9C1DCB9-3DD7-EE1A-D8FD-982AD752CA71}"/>
              </a:ext>
            </a:extLst>
          </p:cNvPr>
          <p:cNvSpPr txBox="1"/>
          <p:nvPr/>
        </p:nvSpPr>
        <p:spPr>
          <a:xfrm>
            <a:off x="514346" y="274687"/>
            <a:ext cx="2763873" cy="800219"/>
          </a:xfrm>
          <a:prstGeom prst="rect">
            <a:avLst/>
          </a:prstGeom>
          <a:noFill/>
        </p:spPr>
        <p:txBody>
          <a:bodyPr wrap="square" rtlCol="0">
            <a:spAutoFit/>
          </a:bodyPr>
          <a:lstStyle/>
          <a:p>
            <a:r>
              <a:rPr lang="en-US" sz="2800" b="1" i="0" dirty="0">
                <a:solidFill>
                  <a:srgbClr val="1F1F1F"/>
                </a:solidFill>
                <a:effectLst/>
                <a:latin typeface="Times New Roman" panose="02020603050405020304" pitchFamily="18" charset="0"/>
                <a:cs typeface="Times New Roman" panose="02020603050405020304" pitchFamily="18" charset="0"/>
              </a:rPr>
              <a:t>Rust-Functions</a:t>
            </a:r>
          </a:p>
          <a:p>
            <a:endParaRPr lang="en-US" dirty="0"/>
          </a:p>
        </p:txBody>
      </p:sp>
      <p:sp>
        <p:nvSpPr>
          <p:cNvPr id="6" name="TextBox 5">
            <a:extLst>
              <a:ext uri="{FF2B5EF4-FFF2-40B4-BE49-F238E27FC236}">
                <a16:creationId xmlns:a16="http://schemas.microsoft.com/office/drawing/2014/main" id="{B97D5250-F39E-95A7-2543-8E27CA53180D}"/>
              </a:ext>
            </a:extLst>
          </p:cNvPr>
          <p:cNvSpPr txBox="1"/>
          <p:nvPr/>
        </p:nvSpPr>
        <p:spPr>
          <a:xfrm>
            <a:off x="398835" y="1393960"/>
            <a:ext cx="4961105" cy="4098558"/>
          </a:xfrm>
          <a:prstGeom prst="rect">
            <a:avLst/>
          </a:prstGeom>
          <a:noFill/>
        </p:spPr>
        <p:txBody>
          <a:bodyPr wrap="square" rtlCol="0">
            <a:spAutoFit/>
          </a:bodyPr>
          <a:lstStyle/>
          <a:p>
            <a:pPr marL="285750" indent="-285750" algn="l">
              <a:spcAft>
                <a:spcPts val="450"/>
              </a:spcAft>
              <a:buFont typeface="Wingdings" panose="05000000000000000000" pitchFamily="2" charset="2"/>
              <a:buChar char="Ø"/>
            </a:pPr>
            <a:r>
              <a:rPr lang="en-US" b="0" i="0" dirty="0">
                <a:solidFill>
                  <a:srgbClr val="1F1F1F"/>
                </a:solidFill>
                <a:effectLst/>
                <a:latin typeface="Roboto" panose="02000000000000000000" pitchFamily="2" charset="0"/>
              </a:rPr>
              <a:t>Functions are the building blocks of readable, maintainable, and reusable code. A function is a set of statements to perform a specific task. Functions organize the program into logical blocks of code. Once defined, functions may be called to access code. This makes the code reusable. Moreover, functions make it easy to read and maintain the program’s code.</a:t>
            </a:r>
          </a:p>
          <a:p>
            <a:pPr marL="285750" indent="-285750" algn="l">
              <a:spcAft>
                <a:spcPts val="450"/>
              </a:spcAft>
              <a:buFont typeface="Wingdings" panose="05000000000000000000" pitchFamily="2" charset="2"/>
              <a:buChar char="Ø"/>
            </a:pPr>
            <a:r>
              <a:rPr lang="en-US" b="0" i="0" dirty="0">
                <a:solidFill>
                  <a:srgbClr val="1F1F1F"/>
                </a:solidFill>
                <a:effectLst/>
                <a:latin typeface="Roboto" panose="02000000000000000000" pitchFamily="2" charset="0"/>
              </a:rPr>
              <a:t>A function declaration tells the compiler about a function's name, return type, and parameters. A function definition provides the actual body of the function</a:t>
            </a:r>
          </a:p>
          <a:p>
            <a:endParaRPr lang="en-US" dirty="0"/>
          </a:p>
        </p:txBody>
      </p:sp>
      <p:pic>
        <p:nvPicPr>
          <p:cNvPr id="8" name="Picture 7" descr="A screenshot of a function&#10;&#10;Description automatically generated">
            <a:extLst>
              <a:ext uri="{FF2B5EF4-FFF2-40B4-BE49-F238E27FC236}">
                <a16:creationId xmlns:a16="http://schemas.microsoft.com/office/drawing/2014/main" id="{9FC031C0-5FCE-6EC5-88C3-588E936A5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721" y="1595336"/>
            <a:ext cx="6339837" cy="3185344"/>
          </a:xfrm>
          <a:prstGeom prst="rect">
            <a:avLst/>
          </a:prstGeom>
        </p:spPr>
      </p:pic>
    </p:spTree>
    <p:extLst>
      <p:ext uri="{BB962C8B-B14F-4D97-AF65-F5344CB8AC3E}">
        <p14:creationId xmlns:p14="http://schemas.microsoft.com/office/powerpoint/2010/main" val="2240283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46422AA-2D17-674C-4D3A-9A494EB4BFD6}"/>
              </a:ext>
            </a:extLst>
          </p:cNvPr>
          <p:cNvSpPr/>
          <p:nvPr/>
        </p:nvSpPr>
        <p:spPr>
          <a:xfrm>
            <a:off x="252918" y="223737"/>
            <a:ext cx="3083669" cy="642026"/>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BD6D00-6586-B2CD-ADD6-E1A0CCB7AC6B}"/>
              </a:ext>
            </a:extLst>
          </p:cNvPr>
          <p:cNvSpPr txBox="1"/>
          <p:nvPr/>
        </p:nvSpPr>
        <p:spPr>
          <a:xfrm>
            <a:off x="776997" y="274687"/>
            <a:ext cx="2763873" cy="800219"/>
          </a:xfrm>
          <a:prstGeom prst="rect">
            <a:avLst/>
          </a:prstGeom>
          <a:noFill/>
        </p:spPr>
        <p:txBody>
          <a:bodyPr wrap="square" rtlCol="0">
            <a:spAutoFit/>
          </a:bodyPr>
          <a:lstStyle/>
          <a:p>
            <a:r>
              <a:rPr lang="en-US" sz="2800" b="1" i="0" dirty="0">
                <a:solidFill>
                  <a:srgbClr val="1F1F1F"/>
                </a:solidFill>
                <a:effectLst/>
                <a:latin typeface="Times New Roman" panose="02020603050405020304" pitchFamily="18" charset="0"/>
                <a:cs typeface="Times New Roman" panose="02020603050405020304" pitchFamily="18" charset="0"/>
              </a:rPr>
              <a:t>Rust-Array</a:t>
            </a:r>
          </a:p>
          <a:p>
            <a:endParaRPr lang="en-US" dirty="0"/>
          </a:p>
        </p:txBody>
      </p:sp>
      <p:sp>
        <p:nvSpPr>
          <p:cNvPr id="12" name="Rectangle 4">
            <a:extLst>
              <a:ext uri="{FF2B5EF4-FFF2-40B4-BE49-F238E27FC236}">
                <a16:creationId xmlns:a16="http://schemas.microsoft.com/office/drawing/2014/main" id="{DB44735B-A071-884C-E28E-5B91D3E384D0}"/>
              </a:ext>
            </a:extLst>
          </p:cNvPr>
          <p:cNvSpPr>
            <a:spLocks noChangeArrowheads="1"/>
          </p:cNvSpPr>
          <p:nvPr/>
        </p:nvSpPr>
        <p:spPr bwMode="auto">
          <a:xfrm>
            <a:off x="252918" y="1261841"/>
            <a:ext cx="9280188" cy="2167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Variables are scalar in nature. In other words, a variable declaration can only contain a single value at a time. This means that to store n values in a program n variable declaration will be needed. Hence, the use of variables is not feasible when one needs to store a larger collection of values.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2000"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 name="Rectangle 5">
            <a:extLst>
              <a:ext uri="{FF2B5EF4-FFF2-40B4-BE49-F238E27FC236}">
                <a16:creationId xmlns:a16="http://schemas.microsoft.com/office/drawing/2014/main" id="{363B608B-107F-63F3-01EA-1CC0795D6DFF}"/>
              </a:ext>
            </a:extLst>
          </p:cNvPr>
          <p:cNvSpPr>
            <a:spLocks noChangeArrowheads="1"/>
          </p:cNvSpPr>
          <p:nvPr/>
        </p:nvSpPr>
        <p:spPr bwMode="auto">
          <a:xfrm>
            <a:off x="252918" y="2671100"/>
            <a:ext cx="5603133" cy="124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Variables in a program are allocated memory in random order, thereby making it difficult to retrieve/read the values in the order of their declaration.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15" name="Picture 14" descr="A white screen with text&#10;&#10;Description automatically generated with medium confidence">
            <a:extLst>
              <a:ext uri="{FF2B5EF4-FFF2-40B4-BE49-F238E27FC236}">
                <a16:creationId xmlns:a16="http://schemas.microsoft.com/office/drawing/2014/main" id="{407D96FC-EE77-7E43-DA25-0F74CDB76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395" y="2853548"/>
            <a:ext cx="5600700" cy="3057525"/>
          </a:xfrm>
          <a:prstGeom prst="rect">
            <a:avLst/>
          </a:prstGeom>
        </p:spPr>
      </p:pic>
    </p:spTree>
    <p:extLst>
      <p:ext uri="{BB962C8B-B14F-4D97-AF65-F5344CB8AC3E}">
        <p14:creationId xmlns:p14="http://schemas.microsoft.com/office/powerpoint/2010/main" val="133024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916E9A7-E03D-27CB-2FB8-ED3F40D57294}"/>
              </a:ext>
            </a:extLst>
          </p:cNvPr>
          <p:cNvSpPr/>
          <p:nvPr/>
        </p:nvSpPr>
        <p:spPr>
          <a:xfrm>
            <a:off x="252918" y="223737"/>
            <a:ext cx="3083669" cy="642026"/>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D73C29-41B1-4F63-825F-00B49704ED85}"/>
              </a:ext>
            </a:extLst>
          </p:cNvPr>
          <p:cNvSpPr txBox="1"/>
          <p:nvPr/>
        </p:nvSpPr>
        <p:spPr>
          <a:xfrm>
            <a:off x="514346" y="274687"/>
            <a:ext cx="2763873" cy="800219"/>
          </a:xfrm>
          <a:prstGeom prst="rect">
            <a:avLst/>
          </a:prstGeom>
          <a:noFill/>
        </p:spPr>
        <p:txBody>
          <a:bodyPr wrap="square" rtlCol="0">
            <a:spAutoFit/>
          </a:bodyPr>
          <a:lstStyle/>
          <a:p>
            <a:r>
              <a:rPr lang="en-US" sz="2800" b="1" i="0" dirty="0">
                <a:solidFill>
                  <a:srgbClr val="1F1F1F"/>
                </a:solidFill>
                <a:effectLst/>
                <a:latin typeface="Times New Roman" panose="02020603050405020304" pitchFamily="18" charset="0"/>
                <a:cs typeface="Times New Roman" panose="02020603050405020304" pitchFamily="18" charset="0"/>
              </a:rPr>
              <a:t>Rust-Modules</a:t>
            </a:r>
          </a:p>
          <a:p>
            <a:endParaRPr lang="en-US" dirty="0"/>
          </a:p>
        </p:txBody>
      </p:sp>
      <p:sp>
        <p:nvSpPr>
          <p:cNvPr id="6" name="TextBox 5">
            <a:extLst>
              <a:ext uri="{FF2B5EF4-FFF2-40B4-BE49-F238E27FC236}">
                <a16:creationId xmlns:a16="http://schemas.microsoft.com/office/drawing/2014/main" id="{2DE35641-2967-3AEC-E394-89B0ADCC95AD}"/>
              </a:ext>
            </a:extLst>
          </p:cNvPr>
          <p:cNvSpPr txBox="1"/>
          <p:nvPr/>
        </p:nvSpPr>
        <p:spPr>
          <a:xfrm>
            <a:off x="252918" y="1125856"/>
            <a:ext cx="5914417" cy="1972335"/>
          </a:xfrm>
          <a:prstGeom prst="rect">
            <a:avLst/>
          </a:prstGeom>
          <a:noFill/>
        </p:spPr>
        <p:txBody>
          <a:bodyPr wrap="square" rtlCol="0">
            <a:spAutoFit/>
          </a:bodyPr>
          <a:lstStyle/>
          <a:p>
            <a:pPr marL="342900" indent="-342900" algn="l">
              <a:spcAft>
                <a:spcPts val="450"/>
              </a:spcAft>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A logical group of code is called a Module. Multiple modules are compiled into a unit called crate. Rust programs may contain a binary crate or a library crate. A binary crate is an executable project that has a main() method. </a:t>
            </a:r>
          </a:p>
          <a:p>
            <a:endParaRPr lang="en-US" dirty="0"/>
          </a:p>
        </p:txBody>
      </p:sp>
      <p:pic>
        <p:nvPicPr>
          <p:cNvPr id="8" name="Picture 7" descr="A person sitting at a computer&#10;&#10;Description automatically generated">
            <a:extLst>
              <a:ext uri="{FF2B5EF4-FFF2-40B4-BE49-F238E27FC236}">
                <a16:creationId xmlns:a16="http://schemas.microsoft.com/office/drawing/2014/main" id="{0BF2B87C-E25E-FF9D-8CC9-AF5408950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084" y="674796"/>
            <a:ext cx="4321236" cy="197233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0" name="Picture 9" descr="A screenshot of a box&#10;&#10;Description automatically generated">
            <a:extLst>
              <a:ext uri="{FF2B5EF4-FFF2-40B4-BE49-F238E27FC236}">
                <a16:creationId xmlns:a16="http://schemas.microsoft.com/office/drawing/2014/main" id="{EBE3FDBB-3A73-6173-4772-D842863AC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5702" y="3098191"/>
            <a:ext cx="6445523" cy="318708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5EBE3F39-8036-5B46-4D56-9F59A933D48E}"/>
              </a:ext>
            </a:extLst>
          </p:cNvPr>
          <p:cNvPicPr>
            <a:picLocks noChangeAspect="1"/>
          </p:cNvPicPr>
          <p:nvPr/>
        </p:nvPicPr>
        <p:blipFill>
          <a:blip r:embed="rId4">
            <a:extLst>
              <a:ext uri="{28A0092B-C50C-407E-A947-70E740481C1C}">
                <a14:useLocalDpi xmlns:a14="http://schemas.microsoft.com/office/drawing/2010/main" val="0"/>
              </a:ext>
            </a:extLst>
          </a:blip>
          <a:srcRect l="4218" t="39342" r="69123" b="26383"/>
          <a:stretch/>
        </p:blipFill>
        <p:spPr>
          <a:xfrm>
            <a:off x="482738" y="2805846"/>
            <a:ext cx="4933144" cy="3567629"/>
          </a:xfrm>
          <a:prstGeom prst="rect">
            <a:avLst/>
          </a:prstGeom>
        </p:spPr>
      </p:pic>
    </p:spTree>
    <p:extLst>
      <p:ext uri="{BB962C8B-B14F-4D97-AF65-F5344CB8AC3E}">
        <p14:creationId xmlns:p14="http://schemas.microsoft.com/office/powerpoint/2010/main" val="846314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2885EF3-0D49-D58A-719B-1F0D5BB4FC38}"/>
              </a:ext>
            </a:extLst>
          </p:cNvPr>
          <p:cNvSpPr/>
          <p:nvPr/>
        </p:nvSpPr>
        <p:spPr>
          <a:xfrm>
            <a:off x="252918" y="223737"/>
            <a:ext cx="3083669" cy="642026"/>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840F91-B4DA-7E17-F2BF-3EA70DE3262E}"/>
              </a:ext>
            </a:extLst>
          </p:cNvPr>
          <p:cNvSpPr txBox="1"/>
          <p:nvPr/>
        </p:nvSpPr>
        <p:spPr>
          <a:xfrm>
            <a:off x="252918" y="256042"/>
            <a:ext cx="3083669" cy="800219"/>
          </a:xfrm>
          <a:prstGeom prst="rect">
            <a:avLst/>
          </a:prstGeom>
          <a:noFill/>
        </p:spPr>
        <p:txBody>
          <a:bodyPr wrap="square" rtlCol="0">
            <a:spAutoFit/>
          </a:bodyPr>
          <a:lstStyle/>
          <a:p>
            <a:r>
              <a:rPr lang="en-US" sz="2800" b="1" i="0" dirty="0">
                <a:solidFill>
                  <a:srgbClr val="1F1F1F"/>
                </a:solidFill>
                <a:effectLst/>
                <a:latin typeface="Times New Roman" panose="02020603050405020304" pitchFamily="18" charset="0"/>
                <a:cs typeface="Times New Roman" panose="02020603050405020304" pitchFamily="18" charset="0"/>
              </a:rPr>
              <a:t>Rust-Output/Input</a:t>
            </a:r>
          </a:p>
          <a:p>
            <a:endParaRPr lang="en-US" dirty="0"/>
          </a:p>
        </p:txBody>
      </p:sp>
      <p:sp>
        <p:nvSpPr>
          <p:cNvPr id="7" name="Rectangle 1">
            <a:extLst>
              <a:ext uri="{FF2B5EF4-FFF2-40B4-BE49-F238E27FC236}">
                <a16:creationId xmlns:a16="http://schemas.microsoft.com/office/drawing/2014/main" id="{90EA0BF8-34ED-6A69-F24A-CFAE00715AB1}"/>
              </a:ext>
            </a:extLst>
          </p:cNvPr>
          <p:cNvSpPr>
            <a:spLocks noChangeArrowheads="1"/>
          </p:cNvSpPr>
          <p:nvPr/>
        </p:nvSpPr>
        <p:spPr bwMode="auto">
          <a:xfrm>
            <a:off x="340468" y="1088566"/>
            <a:ext cx="4319081" cy="1859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F1F1F"/>
                </a:solidFill>
                <a:effectLst/>
                <a:latin typeface="Times New Roman" panose="02020603050405020304" pitchFamily="18" charset="0"/>
                <a:cs typeface="Times New Roman" panose="02020603050405020304" pitchFamily="18" charset="0"/>
              </a:rPr>
              <a:t>Rust’s standard library features for input and output are organized around two traits: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1F1F1F"/>
                </a:solidFill>
                <a:latin typeface="Times New Roman" panose="02020603050405020304" pitchFamily="18" charset="0"/>
                <a:cs typeface="Times New Roman" panose="02020603050405020304" pitchFamily="18" charset="0"/>
              </a:rPr>
              <a:t>Read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1F1F1F"/>
                </a:solidFill>
                <a:effectLst/>
                <a:latin typeface="Times New Roman" panose="02020603050405020304" pitchFamily="18" charset="0"/>
                <a:cs typeface="Times New Roman" panose="02020603050405020304" pitchFamily="18" charset="0"/>
              </a:rPr>
              <a:t>Write</a:t>
            </a:r>
            <a:endParaRPr kumimoji="0" lang="en-US" altLang="en-US" sz="2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p:txBody>
      </p:sp>
      <p:pic>
        <p:nvPicPr>
          <p:cNvPr id="11" name="Picture 10" descr="A screenshot of a computer&#10;&#10;Description automatically generated">
            <a:extLst>
              <a:ext uri="{FF2B5EF4-FFF2-40B4-BE49-F238E27FC236}">
                <a16:creationId xmlns:a16="http://schemas.microsoft.com/office/drawing/2014/main" id="{E7F7CCE1-9A60-90A3-EFBA-4CC7C0A9C4A0}"/>
              </a:ext>
            </a:extLst>
          </p:cNvPr>
          <p:cNvPicPr>
            <a:picLocks noChangeAspect="1"/>
          </p:cNvPicPr>
          <p:nvPr/>
        </p:nvPicPr>
        <p:blipFill>
          <a:blip r:embed="rId2">
            <a:extLst>
              <a:ext uri="{28A0092B-C50C-407E-A947-70E740481C1C}">
                <a14:useLocalDpi xmlns:a14="http://schemas.microsoft.com/office/drawing/2010/main" val="0"/>
              </a:ext>
            </a:extLst>
          </a:blip>
          <a:srcRect l="6941" t="41418" r="39362" b="25816"/>
          <a:stretch/>
        </p:blipFill>
        <p:spPr>
          <a:xfrm>
            <a:off x="5204296" y="808627"/>
            <a:ext cx="6546715" cy="2247090"/>
          </a:xfrm>
          <a:prstGeom prst="rect">
            <a:avLst/>
          </a:prstGeom>
        </p:spPr>
      </p:pic>
      <p:sp>
        <p:nvSpPr>
          <p:cNvPr id="13" name="TextBox 12">
            <a:extLst>
              <a:ext uri="{FF2B5EF4-FFF2-40B4-BE49-F238E27FC236}">
                <a16:creationId xmlns:a16="http://schemas.microsoft.com/office/drawing/2014/main" id="{E085F84A-A57E-E85D-B56D-976AB0D32F9F}"/>
              </a:ext>
            </a:extLst>
          </p:cNvPr>
          <p:cNvSpPr txBox="1"/>
          <p:nvPr/>
        </p:nvSpPr>
        <p:spPr>
          <a:xfrm>
            <a:off x="243190" y="2825395"/>
            <a:ext cx="6094378" cy="2003112"/>
          </a:xfrm>
          <a:prstGeom prst="rect">
            <a:avLst/>
          </a:prstGeom>
          <a:noFill/>
        </p:spPr>
        <p:txBody>
          <a:bodyPr wrap="square">
            <a:spAutoFit/>
          </a:bodyPr>
          <a:lstStyle/>
          <a:p>
            <a:pPr algn="l">
              <a:spcAft>
                <a:spcPts val="450"/>
              </a:spcAft>
            </a:pPr>
            <a:r>
              <a:rPr lang="en-US" sz="2000" b="1" i="0" dirty="0">
                <a:solidFill>
                  <a:srgbClr val="1F1F1F"/>
                </a:solidFill>
                <a:effectLst/>
                <a:latin typeface="Times New Roman" panose="02020603050405020304" pitchFamily="18" charset="0"/>
                <a:cs typeface="Times New Roman" panose="02020603050405020304" pitchFamily="18" charset="0"/>
              </a:rPr>
              <a:t>Read Trait</a:t>
            </a:r>
            <a:endParaRPr lang="en-US" sz="2000" b="0" i="0" dirty="0">
              <a:solidFill>
                <a:srgbClr val="1F1F1F"/>
              </a:solidFill>
              <a:effectLst/>
              <a:latin typeface="Times New Roman" panose="02020603050405020304" pitchFamily="18" charset="0"/>
              <a:cs typeface="Times New Roman" panose="02020603050405020304" pitchFamily="18" charset="0"/>
            </a:endParaRPr>
          </a:p>
          <a:p>
            <a:pPr algn="l">
              <a:spcAft>
                <a:spcPts val="450"/>
              </a:spcAft>
            </a:pPr>
            <a:r>
              <a:rPr lang="en-US" sz="2000" b="0" i="0" dirty="0">
                <a:solidFill>
                  <a:srgbClr val="1F1F1F"/>
                </a:solidFill>
                <a:effectLst/>
                <a:latin typeface="Times New Roman" panose="02020603050405020304" pitchFamily="18" charset="0"/>
                <a:cs typeface="Times New Roman" panose="02020603050405020304" pitchFamily="18" charset="0"/>
              </a:rPr>
              <a:t>Readers are components that your program can read bytes from. Examples include reading input from the keyboard, files, etc. The </a:t>
            </a:r>
            <a:r>
              <a:rPr lang="en-US" sz="2000" b="0" i="0" dirty="0" err="1">
                <a:solidFill>
                  <a:srgbClr val="1F1F1F"/>
                </a:solidFill>
                <a:effectLst/>
                <a:latin typeface="Times New Roman" panose="02020603050405020304" pitchFamily="18" charset="0"/>
                <a:cs typeface="Times New Roman" panose="02020603050405020304" pitchFamily="18" charset="0"/>
              </a:rPr>
              <a:t>read_line</a:t>
            </a:r>
            <a:r>
              <a:rPr lang="en-US" sz="2000" b="0" i="0" dirty="0">
                <a:solidFill>
                  <a:srgbClr val="1F1F1F"/>
                </a:solidFill>
                <a:effectLst/>
                <a:latin typeface="Times New Roman" panose="02020603050405020304" pitchFamily="18" charset="0"/>
                <a:cs typeface="Times New Roman" panose="02020603050405020304" pitchFamily="18" charset="0"/>
              </a:rPr>
              <a:t>() method of this trait can be used to read data, one line at a time, from a file or standard input stream.</a:t>
            </a:r>
          </a:p>
        </p:txBody>
      </p:sp>
      <p:sp>
        <p:nvSpPr>
          <p:cNvPr id="14" name="TextBox 13">
            <a:extLst>
              <a:ext uri="{FF2B5EF4-FFF2-40B4-BE49-F238E27FC236}">
                <a16:creationId xmlns:a16="http://schemas.microsoft.com/office/drawing/2014/main" id="{0BF2C2EF-D797-3FB1-429E-336C8140CE47}"/>
              </a:ext>
            </a:extLst>
          </p:cNvPr>
          <p:cNvSpPr txBox="1"/>
          <p:nvPr/>
        </p:nvSpPr>
        <p:spPr>
          <a:xfrm>
            <a:off x="252918" y="4828507"/>
            <a:ext cx="6546715" cy="2036455"/>
          </a:xfrm>
          <a:prstGeom prst="rect">
            <a:avLst/>
          </a:prstGeom>
          <a:noFill/>
        </p:spPr>
        <p:txBody>
          <a:bodyPr wrap="square" rtlCol="0">
            <a:spAutoFit/>
          </a:bodyPr>
          <a:lstStyle/>
          <a:p>
            <a:pPr algn="l">
              <a:spcAft>
                <a:spcPts val="450"/>
              </a:spcAft>
            </a:pPr>
            <a:r>
              <a:rPr lang="en-US" sz="2000" b="1" i="0" dirty="0">
                <a:solidFill>
                  <a:srgbClr val="1F1F1F"/>
                </a:solidFill>
                <a:effectLst/>
                <a:latin typeface="Times New Roman" panose="02020603050405020304" pitchFamily="18" charset="0"/>
                <a:cs typeface="Times New Roman" panose="02020603050405020304" pitchFamily="18" charset="0"/>
              </a:rPr>
              <a:t>Write Trait</a:t>
            </a:r>
            <a:endParaRPr lang="en-US" sz="2000" b="0" i="0" dirty="0">
              <a:solidFill>
                <a:srgbClr val="1F1F1F"/>
              </a:solidFill>
              <a:effectLst/>
              <a:latin typeface="Times New Roman" panose="02020603050405020304" pitchFamily="18" charset="0"/>
              <a:cs typeface="Times New Roman" panose="02020603050405020304" pitchFamily="18" charset="0"/>
            </a:endParaRPr>
          </a:p>
          <a:p>
            <a:pPr algn="l">
              <a:spcAft>
                <a:spcPts val="450"/>
              </a:spcAft>
            </a:pPr>
            <a:r>
              <a:rPr lang="en-US" sz="2000" b="0" i="0" dirty="0">
                <a:solidFill>
                  <a:srgbClr val="1F1F1F"/>
                </a:solidFill>
                <a:effectLst/>
                <a:latin typeface="Times New Roman" panose="02020603050405020304" pitchFamily="18" charset="0"/>
                <a:cs typeface="Times New Roman" panose="02020603050405020304" pitchFamily="18" charset="0"/>
              </a:rPr>
              <a:t>Writers are components that your program can write bytes to. Examples include printing values to the console, writing to files, etc. The write() method of this trait can be used to write data to a file or standard output stream.</a:t>
            </a:r>
          </a:p>
          <a:p>
            <a:endParaRPr lang="en-US" dirty="0"/>
          </a:p>
        </p:txBody>
      </p:sp>
    </p:spTree>
    <p:extLst>
      <p:ext uri="{BB962C8B-B14F-4D97-AF65-F5344CB8AC3E}">
        <p14:creationId xmlns:p14="http://schemas.microsoft.com/office/powerpoint/2010/main" val="1091453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27D7F03-44EE-BBF2-A857-D116A64DA319}"/>
              </a:ext>
            </a:extLst>
          </p:cNvPr>
          <p:cNvSpPr/>
          <p:nvPr/>
        </p:nvSpPr>
        <p:spPr>
          <a:xfrm>
            <a:off x="252918" y="223737"/>
            <a:ext cx="4367720" cy="642026"/>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DB9B6B-AE49-5F4C-7249-265101194A83}"/>
              </a:ext>
            </a:extLst>
          </p:cNvPr>
          <p:cNvSpPr txBox="1"/>
          <p:nvPr/>
        </p:nvSpPr>
        <p:spPr>
          <a:xfrm>
            <a:off x="553256" y="272377"/>
            <a:ext cx="4057654" cy="800219"/>
          </a:xfrm>
          <a:prstGeom prst="rect">
            <a:avLst/>
          </a:prstGeom>
          <a:noFill/>
        </p:spPr>
        <p:txBody>
          <a:bodyPr wrap="square" rtlCol="0">
            <a:spAutoFit/>
          </a:bodyPr>
          <a:lstStyle/>
          <a:p>
            <a:r>
              <a:rPr lang="en-US" sz="2800" b="1" i="0" dirty="0">
                <a:solidFill>
                  <a:srgbClr val="1F1F1F"/>
                </a:solidFill>
                <a:effectLst/>
                <a:latin typeface="Times New Roman" panose="02020603050405020304" pitchFamily="18" charset="0"/>
                <a:cs typeface="Times New Roman" panose="02020603050405020304" pitchFamily="18" charset="0"/>
              </a:rPr>
              <a:t>Rust-File Input/Output</a:t>
            </a:r>
          </a:p>
          <a:p>
            <a:endParaRPr lang="en-US" dirty="0"/>
          </a:p>
        </p:txBody>
      </p:sp>
      <p:sp>
        <p:nvSpPr>
          <p:cNvPr id="6" name="TextBox 5">
            <a:extLst>
              <a:ext uri="{FF2B5EF4-FFF2-40B4-BE49-F238E27FC236}">
                <a16:creationId xmlns:a16="http://schemas.microsoft.com/office/drawing/2014/main" id="{5391D649-B560-B532-F2BF-729CEAFC504A}"/>
              </a:ext>
            </a:extLst>
          </p:cNvPr>
          <p:cNvSpPr txBox="1"/>
          <p:nvPr/>
        </p:nvSpPr>
        <p:spPr>
          <a:xfrm>
            <a:off x="340467" y="1121236"/>
            <a:ext cx="9007814" cy="1669688"/>
          </a:xfrm>
          <a:prstGeom prst="rect">
            <a:avLst/>
          </a:prstGeom>
          <a:noFill/>
        </p:spPr>
        <p:txBody>
          <a:bodyPr wrap="square" rtlCol="0">
            <a:spAutoFit/>
          </a:bodyPr>
          <a:lstStyle/>
          <a:p>
            <a:pPr algn="l">
              <a:spcAft>
                <a:spcPts val="450"/>
              </a:spcAft>
            </a:pPr>
            <a:r>
              <a:rPr lang="en-US" b="0" i="0" dirty="0">
                <a:solidFill>
                  <a:srgbClr val="1F1F1F"/>
                </a:solidFill>
                <a:effectLst/>
                <a:latin typeface="Times New Roman" panose="02020603050405020304" pitchFamily="18" charset="0"/>
                <a:cs typeface="Times New Roman" panose="02020603050405020304" pitchFamily="18" charset="0"/>
              </a:rPr>
              <a:t>In addition to reading and writing to console, Rust allows reading and writing to files.</a:t>
            </a:r>
          </a:p>
          <a:p>
            <a:pPr algn="l">
              <a:spcAft>
                <a:spcPts val="450"/>
              </a:spcAft>
            </a:pPr>
            <a:r>
              <a:rPr lang="en-US" b="0" i="0" dirty="0">
                <a:solidFill>
                  <a:srgbClr val="1F1F1F"/>
                </a:solidFill>
                <a:effectLst/>
                <a:latin typeface="Times New Roman" panose="02020603050405020304" pitchFamily="18" charset="0"/>
                <a:cs typeface="Times New Roman" panose="02020603050405020304" pitchFamily="18" charset="0"/>
              </a:rPr>
              <a:t>The File struct represents a file. It allows a program to perform read-write operations on a file. All methods in the File struct return a variant of the io::Result enumeration.</a:t>
            </a:r>
          </a:p>
          <a:p>
            <a:pPr algn="l">
              <a:spcAft>
                <a:spcPts val="450"/>
              </a:spcAft>
            </a:pPr>
            <a:r>
              <a:rPr lang="en-US" b="0" i="0" dirty="0">
                <a:solidFill>
                  <a:srgbClr val="1F1F1F"/>
                </a:solidFill>
                <a:effectLst/>
                <a:latin typeface="Times New Roman" panose="02020603050405020304" pitchFamily="18" charset="0"/>
                <a:cs typeface="Times New Roman" panose="02020603050405020304" pitchFamily="18" charset="0"/>
              </a:rPr>
              <a:t>The commonly used methods of the File struct are listed in the table below: </a:t>
            </a:r>
          </a:p>
          <a:p>
            <a:endParaRPr lang="en-US" dirty="0"/>
          </a:p>
        </p:txBody>
      </p:sp>
      <p:pic>
        <p:nvPicPr>
          <p:cNvPr id="8" name="Picture 7" descr="A screenshot of a computer&#10;&#10;Description automatically generated">
            <a:extLst>
              <a:ext uri="{FF2B5EF4-FFF2-40B4-BE49-F238E27FC236}">
                <a16:creationId xmlns:a16="http://schemas.microsoft.com/office/drawing/2014/main" id="{B5B3CE9E-CB0D-0383-3654-4F7D28BAD603}"/>
              </a:ext>
            </a:extLst>
          </p:cNvPr>
          <p:cNvPicPr>
            <a:picLocks noChangeAspect="1"/>
          </p:cNvPicPr>
          <p:nvPr/>
        </p:nvPicPr>
        <p:blipFill>
          <a:blip r:embed="rId2">
            <a:extLst>
              <a:ext uri="{28A0092B-C50C-407E-A947-70E740481C1C}">
                <a14:useLocalDpi xmlns:a14="http://schemas.microsoft.com/office/drawing/2010/main" val="0"/>
              </a:ext>
            </a:extLst>
          </a:blip>
          <a:srcRect l="3669" t="31063" r="665" b="11348"/>
          <a:stretch/>
        </p:blipFill>
        <p:spPr>
          <a:xfrm>
            <a:off x="256165" y="2519463"/>
            <a:ext cx="11663464" cy="3949431"/>
          </a:xfrm>
          <a:prstGeom prst="rect">
            <a:avLst/>
          </a:prstGeom>
        </p:spPr>
      </p:pic>
    </p:spTree>
    <p:extLst>
      <p:ext uri="{BB962C8B-B14F-4D97-AF65-F5344CB8AC3E}">
        <p14:creationId xmlns:p14="http://schemas.microsoft.com/office/powerpoint/2010/main" val="41966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04368448-75DC-0087-1DD1-2700A6FB2477}"/>
              </a:ext>
            </a:extLst>
          </p:cNvPr>
          <p:cNvPicPr>
            <a:picLocks noChangeAspect="1"/>
          </p:cNvPicPr>
          <p:nvPr/>
        </p:nvPicPr>
        <p:blipFill>
          <a:blip r:embed="rId2">
            <a:duotone>
              <a:schemeClr val="accent2">
                <a:shade val="45000"/>
                <a:satMod val="135000"/>
              </a:schemeClr>
              <a:prstClr val="white"/>
            </a:duotone>
          </a:blip>
          <a:srcRect l="20608" t="21321" r="10903" b="9493"/>
          <a:stretch/>
        </p:blipFill>
        <p:spPr>
          <a:xfrm>
            <a:off x="-3806" y="6480"/>
            <a:ext cx="12199613" cy="6814149"/>
          </a:xfrm>
          <a:prstGeom prst="rect">
            <a:avLst/>
          </a:prstGeom>
          <a:noFill/>
          <a:ln>
            <a:solidFill>
              <a:srgbClr val="F1822F"/>
            </a:solidFill>
          </a:ln>
        </p:spPr>
      </p:pic>
    </p:spTree>
    <p:extLst>
      <p:ext uri="{BB962C8B-B14F-4D97-AF65-F5344CB8AC3E}">
        <p14:creationId xmlns:p14="http://schemas.microsoft.com/office/powerpoint/2010/main" val="891407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and white logo&#10;&#10;Description automatically generated">
            <a:extLst>
              <a:ext uri="{FF2B5EF4-FFF2-40B4-BE49-F238E27FC236}">
                <a16:creationId xmlns:a16="http://schemas.microsoft.com/office/drawing/2014/main" id="{76D4A1D0-DA45-F87C-3618-304C67CE9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2844" y="107004"/>
            <a:ext cx="953311" cy="953311"/>
          </a:xfrm>
          <a:prstGeom prst="rect">
            <a:avLst/>
          </a:prstGeom>
        </p:spPr>
      </p:pic>
      <p:graphicFrame>
        <p:nvGraphicFramePr>
          <p:cNvPr id="8" name="Diagram 7">
            <a:extLst>
              <a:ext uri="{FF2B5EF4-FFF2-40B4-BE49-F238E27FC236}">
                <a16:creationId xmlns:a16="http://schemas.microsoft.com/office/drawing/2014/main" id="{B404356A-5504-8262-6C00-8C5BFF542AE8}"/>
              </a:ext>
            </a:extLst>
          </p:cNvPr>
          <p:cNvGraphicFramePr/>
          <p:nvPr>
            <p:extLst>
              <p:ext uri="{D42A27DB-BD31-4B8C-83A1-F6EECF244321}">
                <p14:modId xmlns:p14="http://schemas.microsoft.com/office/powerpoint/2010/main" val="4203255477"/>
              </p:ext>
            </p:extLst>
          </p:nvPr>
        </p:nvGraphicFramePr>
        <p:xfrm>
          <a:off x="805030" y="118641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Rounded Corners 8">
            <a:extLst>
              <a:ext uri="{FF2B5EF4-FFF2-40B4-BE49-F238E27FC236}">
                <a16:creationId xmlns:a16="http://schemas.microsoft.com/office/drawing/2014/main" id="{5E112556-8A33-CDC1-1BC2-0BAD092984B5}"/>
              </a:ext>
            </a:extLst>
          </p:cNvPr>
          <p:cNvSpPr/>
          <p:nvPr/>
        </p:nvSpPr>
        <p:spPr>
          <a:xfrm>
            <a:off x="252918" y="223736"/>
            <a:ext cx="2986393" cy="719847"/>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6ACD0C6-0925-39A0-9EFB-512E22B0E252}"/>
              </a:ext>
            </a:extLst>
          </p:cNvPr>
          <p:cNvSpPr txBox="1"/>
          <p:nvPr/>
        </p:nvSpPr>
        <p:spPr>
          <a:xfrm>
            <a:off x="919263" y="291271"/>
            <a:ext cx="1653701"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129708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734F30E-A788-73BC-A3EE-66BC137F4327}"/>
              </a:ext>
            </a:extLst>
          </p:cNvPr>
          <p:cNvSpPr txBox="1"/>
          <p:nvPr/>
        </p:nvSpPr>
        <p:spPr>
          <a:xfrm>
            <a:off x="252918" y="1244978"/>
            <a:ext cx="6468894" cy="369331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Rust is a modern systems programming language developed by the Mozilla Corporation. It is intended to be a language for highly concurrent and highly secure systems. It compiles to native code; hence, it is blazingly fast like C and C++.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Rust is a systems level programming language, developed by Graydon Hoare. Mozilla Labs later acquired the </a:t>
            </a:r>
            <a:r>
              <a:rPr lang="en-US" sz="2400" dirty="0" err="1">
                <a:latin typeface="Times New Roman" panose="02020603050405020304" pitchFamily="18" charset="0"/>
                <a:cs typeface="Times New Roman" panose="02020603050405020304" pitchFamily="18" charset="0"/>
              </a:rPr>
              <a:t>programme</a:t>
            </a:r>
            <a:r>
              <a:rPr lang="en-US" sz="2400" dirty="0">
                <a:latin typeface="Times New Roman" panose="02020603050405020304" pitchFamily="18" charset="0"/>
                <a:cs typeface="Times New Roman" panose="02020603050405020304" pitchFamily="18" charset="0"/>
              </a:rPr>
              <a:t>.</a:t>
            </a:r>
          </a:p>
          <a:p>
            <a:endParaRPr lang="en-US" dirty="0"/>
          </a:p>
        </p:txBody>
      </p:sp>
      <p:sp>
        <p:nvSpPr>
          <p:cNvPr id="13" name="Rectangle: Rounded Corners 12">
            <a:extLst>
              <a:ext uri="{FF2B5EF4-FFF2-40B4-BE49-F238E27FC236}">
                <a16:creationId xmlns:a16="http://schemas.microsoft.com/office/drawing/2014/main" id="{90F367FA-B839-240E-4639-4584795D289E}"/>
              </a:ext>
            </a:extLst>
          </p:cNvPr>
          <p:cNvSpPr/>
          <p:nvPr/>
        </p:nvSpPr>
        <p:spPr>
          <a:xfrm>
            <a:off x="252918" y="223736"/>
            <a:ext cx="2986393" cy="719847"/>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75306B7-40C4-5311-A238-EF0A1FBAFB22}"/>
              </a:ext>
            </a:extLst>
          </p:cNvPr>
          <p:cNvSpPr txBox="1"/>
          <p:nvPr/>
        </p:nvSpPr>
        <p:spPr>
          <a:xfrm>
            <a:off x="515567" y="291271"/>
            <a:ext cx="2791838"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Introduction</a:t>
            </a:r>
          </a:p>
        </p:txBody>
      </p:sp>
      <p:pic>
        <p:nvPicPr>
          <p:cNvPr id="16" name="Picture 15" descr="A person in orange coat&#10;&#10;Description automatically generated">
            <a:extLst>
              <a:ext uri="{FF2B5EF4-FFF2-40B4-BE49-F238E27FC236}">
                <a16:creationId xmlns:a16="http://schemas.microsoft.com/office/drawing/2014/main" id="{E17E2EAC-6C20-2C95-2FE8-341365E91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0882" y="3574915"/>
            <a:ext cx="3743925" cy="249505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collage of images of a crab&#10;&#10;Description automatically generated">
            <a:extLst>
              <a:ext uri="{FF2B5EF4-FFF2-40B4-BE49-F238E27FC236}">
                <a16:creationId xmlns:a16="http://schemas.microsoft.com/office/drawing/2014/main" id="{9BB4ABE4-7425-2226-2FC6-AA9450285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461" y="788026"/>
            <a:ext cx="3419267" cy="236718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34461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847D700-FE06-DC32-7BA1-0F1CBA017857}"/>
              </a:ext>
            </a:extLst>
          </p:cNvPr>
          <p:cNvSpPr txBox="1"/>
          <p:nvPr/>
        </p:nvSpPr>
        <p:spPr>
          <a:xfrm>
            <a:off x="452679" y="1100015"/>
            <a:ext cx="5403371" cy="2636771"/>
          </a:xfrm>
          <a:prstGeom prst="rect">
            <a:avLst/>
          </a:prstGeom>
        </p:spPr>
        <p:txBody>
          <a:bodyPr vert="horz" lIns="91440" tIns="45720" rIns="91440" bIns="45720" rtlCol="0">
            <a:normAutofit fontScale="25000" lnSpcReduction="20000"/>
          </a:bodyPr>
          <a:lstStyle/>
          <a:p>
            <a:pPr>
              <a:lnSpc>
                <a:spcPct val="110000"/>
              </a:lnSpc>
              <a:spcAft>
                <a:spcPts val="450"/>
              </a:spcAft>
            </a:pPr>
            <a:r>
              <a:rPr lang="en-US" sz="8000" b="0" i="0" dirty="0">
                <a:effectLst/>
                <a:latin typeface="Times New Roman" panose="02020603050405020304" pitchFamily="18" charset="0"/>
                <a:cs typeface="Times New Roman" panose="02020603050405020304" pitchFamily="18" charset="0"/>
              </a:rPr>
              <a:t>Rust focuses on three goals:</a:t>
            </a:r>
          </a:p>
          <a:p>
            <a:pPr>
              <a:lnSpc>
                <a:spcPct val="110000"/>
              </a:lnSpc>
              <a:spcAft>
                <a:spcPts val="450"/>
              </a:spcAft>
              <a:buFont typeface="Arial" panose="020B0604020202020204" pitchFamily="34" charset="0"/>
              <a:buChar char="•"/>
            </a:pPr>
            <a:r>
              <a:rPr lang="en-US" sz="8000" b="0" i="0" dirty="0" err="1">
                <a:effectLst/>
                <a:latin typeface="Times New Roman" panose="02020603050405020304" pitchFamily="18" charset="0"/>
                <a:cs typeface="Times New Roman" panose="02020603050405020304" pitchFamily="18" charset="0"/>
              </a:rPr>
              <a:t>Safet</a:t>
            </a:r>
            <a:endParaRPr lang="en-US" sz="8000" b="0" i="0" dirty="0">
              <a:effectLst/>
              <a:latin typeface="Times New Roman" panose="02020603050405020304" pitchFamily="18" charset="0"/>
              <a:cs typeface="Times New Roman" panose="02020603050405020304" pitchFamily="18" charset="0"/>
            </a:endParaRPr>
          </a:p>
          <a:p>
            <a:pPr>
              <a:lnSpc>
                <a:spcPct val="110000"/>
              </a:lnSpc>
              <a:spcAft>
                <a:spcPts val="450"/>
              </a:spcAft>
              <a:buFont typeface="Arial" panose="020B0604020202020204" pitchFamily="34" charset="0"/>
              <a:buChar char="•"/>
            </a:pPr>
            <a:r>
              <a:rPr lang="en-US" sz="8000" b="0" i="0" dirty="0">
                <a:effectLst/>
                <a:latin typeface="Times New Roman" panose="02020603050405020304" pitchFamily="18" charset="0"/>
                <a:cs typeface="Times New Roman" panose="02020603050405020304" pitchFamily="18" charset="0"/>
              </a:rPr>
              <a:t>Speed</a:t>
            </a:r>
          </a:p>
          <a:p>
            <a:pPr>
              <a:lnSpc>
                <a:spcPct val="110000"/>
              </a:lnSpc>
              <a:spcAft>
                <a:spcPts val="450"/>
              </a:spcAft>
              <a:buFont typeface="Arial" panose="020B0604020202020204" pitchFamily="34" charset="0"/>
              <a:buChar char="•"/>
            </a:pPr>
            <a:r>
              <a:rPr lang="en-US" sz="8000" b="0" i="0" dirty="0">
                <a:effectLst/>
                <a:latin typeface="Times New Roman" panose="02020603050405020304" pitchFamily="18" charset="0"/>
                <a:cs typeface="Times New Roman" panose="02020603050405020304" pitchFamily="18" charset="0"/>
              </a:rPr>
              <a:t>Concurrency</a:t>
            </a:r>
          </a:p>
          <a:p>
            <a:pPr>
              <a:lnSpc>
                <a:spcPct val="110000"/>
              </a:lnSpc>
              <a:spcAft>
                <a:spcPts val="450"/>
              </a:spcAft>
            </a:pPr>
            <a:r>
              <a:rPr lang="en-US" sz="8000" b="0" i="0" dirty="0">
                <a:effectLst/>
                <a:latin typeface="Times New Roman" panose="02020603050405020304" pitchFamily="18" charset="0"/>
                <a:cs typeface="Times New Roman" panose="02020603050405020304" pitchFamily="18" charset="0"/>
              </a:rPr>
              <a:t>The language was designed for developing highly reliable and fast software in a simple way. Rust can be used to write high-level programs down to hardware-specific programs.</a:t>
            </a:r>
          </a:p>
        </p:txBody>
      </p:sp>
      <p:pic>
        <p:nvPicPr>
          <p:cNvPr id="5" name="Picture 4" descr="A red cartoon character next to black text&#10;&#10;Description automatically generated">
            <a:extLst>
              <a:ext uri="{FF2B5EF4-FFF2-40B4-BE49-F238E27FC236}">
                <a16:creationId xmlns:a16="http://schemas.microsoft.com/office/drawing/2014/main" id="{11E1565C-23CC-818C-7F1C-F13BEEA12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608" y="1265385"/>
            <a:ext cx="4708521" cy="2636771"/>
          </a:xfrm>
          <a:prstGeom prst="rect">
            <a:avLst/>
          </a:prstGeom>
          <a:ln w="228600" cap="sq" cmpd="thickThin">
            <a:solidFill>
              <a:srgbClr val="F1822F"/>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251BADA9-815F-9535-1F97-CABE5E91BEAA}"/>
              </a:ext>
            </a:extLst>
          </p:cNvPr>
          <p:cNvSpPr txBox="1"/>
          <p:nvPr/>
        </p:nvSpPr>
        <p:spPr>
          <a:xfrm>
            <a:off x="452678" y="3628417"/>
            <a:ext cx="4464995" cy="2018373"/>
          </a:xfrm>
          <a:prstGeom prst="rect">
            <a:avLst/>
          </a:prstGeom>
          <a:noFill/>
        </p:spPr>
        <p:txBody>
          <a:bodyPr wrap="square" rtlCol="0">
            <a:spAutoFit/>
          </a:bodyPr>
          <a:lstStyle/>
          <a:p>
            <a:pPr marL="285750" indent="-285750">
              <a:lnSpc>
                <a:spcPct val="110000"/>
              </a:lnSpc>
              <a:spcAft>
                <a:spcPts val="450"/>
              </a:spcAft>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Key Use Cases</a:t>
            </a:r>
            <a:endParaRPr lang="en-US" sz="2000" b="0" i="0" dirty="0">
              <a:effectLst/>
              <a:latin typeface="Times New Roman" panose="02020603050405020304" pitchFamily="18" charset="0"/>
              <a:cs typeface="Times New Roman" panose="02020603050405020304" pitchFamily="18" charset="0"/>
            </a:endParaRPr>
          </a:p>
          <a:p>
            <a:pPr marL="285750" indent="-285750">
              <a:lnSpc>
                <a:spcPct val="110000"/>
              </a:lnSpc>
              <a:spcAft>
                <a:spcPts val="450"/>
              </a:spcAft>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Performance</a:t>
            </a:r>
            <a:endParaRPr lang="en-US" sz="2000" b="0" i="0" dirty="0">
              <a:effectLst/>
              <a:latin typeface="Times New Roman" panose="02020603050405020304" pitchFamily="18" charset="0"/>
              <a:cs typeface="Times New Roman" panose="02020603050405020304" pitchFamily="18" charset="0"/>
            </a:endParaRPr>
          </a:p>
          <a:p>
            <a:pPr marL="285750" indent="-285750">
              <a:lnSpc>
                <a:spcPct val="110000"/>
              </a:lnSpc>
              <a:spcAft>
                <a:spcPts val="450"/>
              </a:spcAft>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Memory safety at compile time</a:t>
            </a:r>
            <a:r>
              <a:rPr lang="en-US" sz="2000" b="0" i="0" dirty="0">
                <a:effectLst/>
                <a:latin typeface="Times New Roman" panose="02020603050405020304" pitchFamily="18" charset="0"/>
                <a:cs typeface="Times New Roman" panose="02020603050405020304" pitchFamily="18" charset="0"/>
              </a:rPr>
              <a:t> </a:t>
            </a:r>
          </a:p>
          <a:p>
            <a:pPr marL="285750" indent="-285750">
              <a:lnSpc>
                <a:spcPct val="110000"/>
              </a:lnSpc>
              <a:spcAft>
                <a:spcPts val="450"/>
              </a:spcAft>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Multi-threaded applications</a:t>
            </a:r>
            <a:r>
              <a:rPr lang="en-US" sz="2000" b="0" i="0" dirty="0">
                <a:effectLst/>
                <a:latin typeface="Times New Roman" panose="02020603050405020304" pitchFamily="18" charset="0"/>
                <a:cs typeface="Times New Roman" panose="02020603050405020304" pitchFamily="18" charset="0"/>
              </a:rPr>
              <a:t> </a:t>
            </a:r>
          </a:p>
          <a:p>
            <a:pPr marL="285750" indent="-285750">
              <a:lnSpc>
                <a:spcPct val="110000"/>
              </a:lnSpc>
              <a:spcAft>
                <a:spcPts val="450"/>
              </a:spcAft>
              <a:buFont typeface="Wingdings" panose="05000000000000000000" pitchFamily="2" charset="2"/>
              <a:buChar char="Ø"/>
            </a:pPr>
            <a:r>
              <a:rPr lang="en-US" sz="2000" b="1" i="0" dirty="0">
                <a:effectLst/>
                <a:latin typeface="Times New Roman" panose="02020603050405020304" pitchFamily="18" charset="0"/>
                <a:cs typeface="Times New Roman" panose="02020603050405020304" pitchFamily="18" charset="0"/>
              </a:rPr>
              <a:t>Support for Web Assembly (WASM)</a:t>
            </a:r>
            <a:endParaRPr lang="en-US" sz="2000" dirty="0"/>
          </a:p>
        </p:txBody>
      </p:sp>
      <p:sp>
        <p:nvSpPr>
          <p:cNvPr id="9" name="Rectangle: Rounded Corners 8">
            <a:extLst>
              <a:ext uri="{FF2B5EF4-FFF2-40B4-BE49-F238E27FC236}">
                <a16:creationId xmlns:a16="http://schemas.microsoft.com/office/drawing/2014/main" id="{55C6C155-16CD-B569-2885-5122F53F53D2}"/>
              </a:ext>
            </a:extLst>
          </p:cNvPr>
          <p:cNvSpPr/>
          <p:nvPr/>
        </p:nvSpPr>
        <p:spPr>
          <a:xfrm>
            <a:off x="252918" y="223736"/>
            <a:ext cx="2986393" cy="719847"/>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4972DD-4EF6-21A2-C6AE-59B0FCA5C0FC}"/>
              </a:ext>
            </a:extLst>
          </p:cNvPr>
          <p:cNvSpPr txBox="1"/>
          <p:nvPr/>
        </p:nvSpPr>
        <p:spPr>
          <a:xfrm>
            <a:off x="671208" y="314961"/>
            <a:ext cx="2324911" cy="523220"/>
          </a:xfrm>
          <a:prstGeom prst="rect">
            <a:avLst/>
          </a:prstGeom>
          <a:noFill/>
        </p:spPr>
        <p:txBody>
          <a:bodyPr wrap="square" rtlCol="0">
            <a:spAutoFit/>
          </a:bodyPr>
          <a:lstStyle/>
          <a:p>
            <a:r>
              <a:rPr lang="en-US" sz="2800" b="1" i="0" dirty="0">
                <a:effectLst/>
                <a:latin typeface="Times New Roman" panose="02020603050405020304" pitchFamily="18" charset="0"/>
                <a:cs typeface="Times New Roman" panose="02020603050405020304" pitchFamily="18" charset="0"/>
              </a:rPr>
              <a:t>Why Rust? </a:t>
            </a:r>
            <a:endParaRPr lang="en-US" sz="2800" b="1" dirty="0"/>
          </a:p>
        </p:txBody>
      </p:sp>
    </p:spTree>
    <p:extLst>
      <p:ext uri="{BB962C8B-B14F-4D97-AF65-F5344CB8AC3E}">
        <p14:creationId xmlns:p14="http://schemas.microsoft.com/office/powerpoint/2010/main" val="3250299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5BD355-EB14-1530-3CF9-1B55A808CBC1}"/>
              </a:ext>
            </a:extLst>
          </p:cNvPr>
          <p:cNvSpPr txBox="1"/>
          <p:nvPr/>
        </p:nvSpPr>
        <p:spPr>
          <a:xfrm>
            <a:off x="364786" y="1301187"/>
            <a:ext cx="7782127" cy="1356782"/>
          </a:xfrm>
          <a:prstGeom prst="rect">
            <a:avLst/>
          </a:prstGeom>
          <a:noFill/>
        </p:spPr>
        <p:txBody>
          <a:bodyPr wrap="square" rtlCol="0">
            <a:spAutoFit/>
          </a:bodyPr>
          <a:lstStyle/>
          <a:p>
            <a:pPr algn="l">
              <a:spcAft>
                <a:spcPts val="450"/>
              </a:spcAft>
            </a:pPr>
            <a:r>
              <a:rPr lang="en-US" sz="2000" b="0" i="0" dirty="0">
                <a:solidFill>
                  <a:srgbClr val="1F1F1F"/>
                </a:solidFill>
                <a:effectLst/>
                <a:latin typeface="Times New Roman" panose="02020603050405020304" pitchFamily="18" charset="0"/>
                <a:cs typeface="Times New Roman" panose="02020603050405020304" pitchFamily="18" charset="0"/>
              </a:rPr>
              <a:t>Rust is a statically typed language. Every value in Rust is of a certain data type. The compiler can automatically infer data type of the variable based on the value assigned to it.</a:t>
            </a:r>
          </a:p>
          <a:p>
            <a:endParaRPr lang="en-US" dirty="0"/>
          </a:p>
        </p:txBody>
      </p:sp>
      <p:sp>
        <p:nvSpPr>
          <p:cNvPr id="5" name="Rectangle: Rounded Corners 4">
            <a:extLst>
              <a:ext uri="{FF2B5EF4-FFF2-40B4-BE49-F238E27FC236}">
                <a16:creationId xmlns:a16="http://schemas.microsoft.com/office/drawing/2014/main" id="{4AC3C06C-C585-21B6-F4C1-2C7680EC5593}"/>
              </a:ext>
            </a:extLst>
          </p:cNvPr>
          <p:cNvSpPr/>
          <p:nvPr/>
        </p:nvSpPr>
        <p:spPr>
          <a:xfrm>
            <a:off x="252918" y="223737"/>
            <a:ext cx="3083669" cy="642026"/>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44D05F-4E99-D3FA-D9F2-452B9B455FE9}"/>
              </a:ext>
            </a:extLst>
          </p:cNvPr>
          <p:cNvSpPr txBox="1"/>
          <p:nvPr/>
        </p:nvSpPr>
        <p:spPr>
          <a:xfrm>
            <a:off x="364786" y="272375"/>
            <a:ext cx="3336587" cy="800219"/>
          </a:xfrm>
          <a:prstGeom prst="rect">
            <a:avLst/>
          </a:prstGeom>
          <a:noFill/>
        </p:spPr>
        <p:txBody>
          <a:bodyPr wrap="square" rtlCol="0">
            <a:spAutoFit/>
          </a:bodyPr>
          <a:lstStyle/>
          <a:p>
            <a:r>
              <a:rPr lang="en-US" sz="2800" b="1" i="0" dirty="0">
                <a:solidFill>
                  <a:srgbClr val="1F1F1F"/>
                </a:solidFill>
                <a:effectLst/>
                <a:latin typeface="Times New Roman" panose="02020603050405020304" pitchFamily="18" charset="0"/>
                <a:cs typeface="Times New Roman" panose="02020603050405020304" pitchFamily="18" charset="0"/>
              </a:rPr>
              <a:t>Rust - Data Types</a:t>
            </a:r>
          </a:p>
          <a:p>
            <a:endParaRPr lang="en-US" dirty="0"/>
          </a:p>
        </p:txBody>
      </p:sp>
      <p:pic>
        <p:nvPicPr>
          <p:cNvPr id="8" name="Picture 7" descr="A screenshot of a computer&#10;&#10;Description automatically generated">
            <a:extLst>
              <a:ext uri="{FF2B5EF4-FFF2-40B4-BE49-F238E27FC236}">
                <a16:creationId xmlns:a16="http://schemas.microsoft.com/office/drawing/2014/main" id="{6BC07C7B-F50F-7C51-0AD3-C2FA51153663}"/>
              </a:ext>
            </a:extLst>
          </p:cNvPr>
          <p:cNvPicPr>
            <a:picLocks noChangeAspect="1"/>
          </p:cNvPicPr>
          <p:nvPr/>
        </p:nvPicPr>
        <p:blipFill>
          <a:blip r:embed="rId2">
            <a:extLst>
              <a:ext uri="{28A0092B-C50C-407E-A947-70E740481C1C}">
                <a14:useLocalDpi xmlns:a14="http://schemas.microsoft.com/office/drawing/2010/main" val="0"/>
              </a:ext>
            </a:extLst>
          </a:blip>
          <a:srcRect l="3112" t="26525" r="1303" b="17164"/>
          <a:stretch/>
        </p:blipFill>
        <p:spPr>
          <a:xfrm>
            <a:off x="671209" y="2483100"/>
            <a:ext cx="10362138" cy="3433864"/>
          </a:xfrm>
          <a:prstGeom prst="rect">
            <a:avLst/>
          </a:prstGeom>
        </p:spPr>
      </p:pic>
    </p:spTree>
    <p:extLst>
      <p:ext uri="{BB962C8B-B14F-4D97-AF65-F5344CB8AC3E}">
        <p14:creationId xmlns:p14="http://schemas.microsoft.com/office/powerpoint/2010/main" val="1074745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31A6F5-10A8-106D-C132-DC9972B85499}"/>
              </a:ext>
            </a:extLst>
          </p:cNvPr>
          <p:cNvSpPr txBox="1"/>
          <p:nvPr/>
        </p:nvSpPr>
        <p:spPr>
          <a:xfrm>
            <a:off x="468530" y="1470709"/>
            <a:ext cx="5008142" cy="3708708"/>
          </a:xfrm>
          <a:prstGeom prst="rect">
            <a:avLst/>
          </a:prstGeom>
          <a:noFill/>
        </p:spPr>
        <p:txBody>
          <a:bodyPr wrap="square" rtlCol="0">
            <a:spAutoFit/>
          </a:bodyPr>
          <a:lstStyle/>
          <a:p>
            <a:pPr algn="l">
              <a:spcAft>
                <a:spcPts val="450"/>
              </a:spcAft>
            </a:pPr>
            <a:r>
              <a:rPr lang="en-US" sz="2400" b="1" i="0" dirty="0">
                <a:solidFill>
                  <a:srgbClr val="1F1F1F"/>
                </a:solidFill>
                <a:effectLst/>
                <a:latin typeface="Times New Roman" panose="02020603050405020304" pitchFamily="18" charset="0"/>
                <a:cs typeface="Times New Roman" panose="02020603050405020304" pitchFamily="18" charset="0"/>
              </a:rPr>
              <a:t>Scalar Types</a:t>
            </a:r>
            <a:endParaRPr lang="en-US" sz="2400" b="0" i="0" dirty="0">
              <a:solidFill>
                <a:srgbClr val="1F1F1F"/>
              </a:solidFill>
              <a:effectLst/>
              <a:latin typeface="Times New Roman" panose="02020603050405020304" pitchFamily="18" charset="0"/>
              <a:cs typeface="Times New Roman" panose="02020603050405020304" pitchFamily="18" charset="0"/>
            </a:endParaRPr>
          </a:p>
          <a:p>
            <a:pPr algn="l">
              <a:spcAft>
                <a:spcPts val="450"/>
              </a:spcAft>
            </a:pPr>
            <a:r>
              <a:rPr lang="en-US" sz="2400" b="0" i="0" dirty="0">
                <a:solidFill>
                  <a:srgbClr val="1F1F1F"/>
                </a:solidFill>
                <a:effectLst/>
                <a:latin typeface="Times New Roman" panose="02020603050405020304" pitchFamily="18" charset="0"/>
                <a:cs typeface="Times New Roman" panose="02020603050405020304" pitchFamily="18" charset="0"/>
              </a:rPr>
              <a:t>A scalar type represents a single value. For example, 10,3.14,'c'. Rust has four primary scalar types.</a:t>
            </a:r>
          </a:p>
          <a:p>
            <a:pPr algn="l">
              <a:spcAft>
                <a:spcPts val="450"/>
              </a:spcAft>
              <a:buFont typeface="Arial" panose="020B0604020202020204" pitchFamily="34" charset="0"/>
              <a:buChar char="•"/>
            </a:pPr>
            <a:r>
              <a:rPr lang="en-US" sz="2400" b="0" i="0" dirty="0">
                <a:solidFill>
                  <a:srgbClr val="1F1F1F"/>
                </a:solidFill>
                <a:effectLst/>
                <a:latin typeface="Times New Roman" panose="02020603050405020304" pitchFamily="18" charset="0"/>
                <a:cs typeface="Times New Roman" panose="02020603050405020304" pitchFamily="18" charset="0"/>
              </a:rPr>
              <a:t>Integer</a:t>
            </a:r>
          </a:p>
          <a:p>
            <a:pPr algn="l">
              <a:spcAft>
                <a:spcPts val="450"/>
              </a:spcAft>
              <a:buFont typeface="Arial" panose="020B0604020202020204" pitchFamily="34" charset="0"/>
              <a:buChar char="•"/>
            </a:pPr>
            <a:r>
              <a:rPr lang="en-US" sz="2400" b="0" i="0" dirty="0">
                <a:solidFill>
                  <a:srgbClr val="1F1F1F"/>
                </a:solidFill>
                <a:effectLst/>
                <a:latin typeface="Times New Roman" panose="02020603050405020304" pitchFamily="18" charset="0"/>
                <a:cs typeface="Times New Roman" panose="02020603050405020304" pitchFamily="18" charset="0"/>
              </a:rPr>
              <a:t>Floating-point</a:t>
            </a:r>
          </a:p>
          <a:p>
            <a:pPr algn="l">
              <a:spcAft>
                <a:spcPts val="450"/>
              </a:spcAft>
              <a:buFont typeface="Arial" panose="020B0604020202020204" pitchFamily="34" charset="0"/>
              <a:buChar char="•"/>
            </a:pPr>
            <a:r>
              <a:rPr lang="en-US" sz="2400" b="0" i="0" dirty="0">
                <a:solidFill>
                  <a:srgbClr val="1F1F1F"/>
                </a:solidFill>
                <a:effectLst/>
                <a:latin typeface="Times New Roman" panose="02020603050405020304" pitchFamily="18" charset="0"/>
                <a:cs typeface="Times New Roman" panose="02020603050405020304" pitchFamily="18" charset="0"/>
              </a:rPr>
              <a:t>Booleans</a:t>
            </a:r>
          </a:p>
          <a:p>
            <a:pPr algn="l">
              <a:spcAft>
                <a:spcPts val="450"/>
              </a:spcAft>
              <a:buFont typeface="Arial" panose="020B0604020202020204" pitchFamily="34" charset="0"/>
              <a:buChar char="•"/>
            </a:pPr>
            <a:r>
              <a:rPr lang="en-US" sz="2400" b="0" i="0" dirty="0">
                <a:solidFill>
                  <a:srgbClr val="1F1F1F"/>
                </a:solidFill>
                <a:effectLst/>
                <a:latin typeface="Times New Roman" panose="02020603050405020304" pitchFamily="18" charset="0"/>
                <a:cs typeface="Times New Roman" panose="02020603050405020304" pitchFamily="18" charset="0"/>
              </a:rPr>
              <a:t>Characters</a:t>
            </a:r>
          </a:p>
          <a:p>
            <a:endParaRPr lang="en-US" dirty="0"/>
          </a:p>
        </p:txBody>
      </p:sp>
      <p:sp>
        <p:nvSpPr>
          <p:cNvPr id="6" name="Rectangle: Rounded Corners 5">
            <a:extLst>
              <a:ext uri="{FF2B5EF4-FFF2-40B4-BE49-F238E27FC236}">
                <a16:creationId xmlns:a16="http://schemas.microsoft.com/office/drawing/2014/main" id="{4A4B967A-1BAE-258D-02B9-A0A62F7C0EF2}"/>
              </a:ext>
            </a:extLst>
          </p:cNvPr>
          <p:cNvSpPr/>
          <p:nvPr/>
        </p:nvSpPr>
        <p:spPr>
          <a:xfrm>
            <a:off x="252918" y="223737"/>
            <a:ext cx="3083669" cy="642026"/>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A60388-6142-B638-439C-52152A9C902A}"/>
              </a:ext>
            </a:extLst>
          </p:cNvPr>
          <p:cNvSpPr txBox="1"/>
          <p:nvPr/>
        </p:nvSpPr>
        <p:spPr>
          <a:xfrm>
            <a:off x="639592" y="272376"/>
            <a:ext cx="2310320" cy="800219"/>
          </a:xfrm>
          <a:prstGeom prst="rect">
            <a:avLst/>
          </a:prstGeom>
          <a:noFill/>
        </p:spPr>
        <p:txBody>
          <a:bodyPr wrap="square" rtlCol="0">
            <a:spAutoFit/>
          </a:bodyPr>
          <a:lstStyle/>
          <a:p>
            <a:r>
              <a:rPr lang="en-US" sz="2800" b="1" i="0" dirty="0">
                <a:solidFill>
                  <a:srgbClr val="1F1F1F"/>
                </a:solidFill>
                <a:effectLst/>
                <a:latin typeface="Times New Roman" panose="02020603050405020304" pitchFamily="18" charset="0"/>
                <a:cs typeface="Times New Roman" panose="02020603050405020304" pitchFamily="18" charset="0"/>
              </a:rPr>
              <a:t>Scalar Types</a:t>
            </a:r>
          </a:p>
          <a:p>
            <a:endParaRPr lang="en-US" dirty="0"/>
          </a:p>
        </p:txBody>
      </p:sp>
      <p:pic>
        <p:nvPicPr>
          <p:cNvPr id="9" name="Picture 8" descr="A screenshot of a computer&#10;&#10;Description automatically generated">
            <a:extLst>
              <a:ext uri="{FF2B5EF4-FFF2-40B4-BE49-F238E27FC236}">
                <a16:creationId xmlns:a16="http://schemas.microsoft.com/office/drawing/2014/main" id="{1094772E-9B03-1995-6DED-43B29E4533AB}"/>
              </a:ext>
            </a:extLst>
          </p:cNvPr>
          <p:cNvPicPr>
            <a:picLocks noChangeAspect="1"/>
          </p:cNvPicPr>
          <p:nvPr/>
        </p:nvPicPr>
        <p:blipFill>
          <a:blip r:embed="rId2">
            <a:extLst>
              <a:ext uri="{28A0092B-C50C-407E-A947-70E740481C1C}">
                <a14:useLocalDpi xmlns:a14="http://schemas.microsoft.com/office/drawing/2010/main" val="0"/>
              </a:ext>
            </a:extLst>
          </a:blip>
          <a:srcRect l="3032" t="21844" r="745" b="8510"/>
          <a:stretch/>
        </p:blipFill>
        <p:spPr>
          <a:xfrm>
            <a:off x="4056434" y="3429000"/>
            <a:ext cx="7363839" cy="2998047"/>
          </a:xfrm>
          <a:prstGeom prst="rect">
            <a:avLst/>
          </a:prstGeom>
        </p:spPr>
      </p:pic>
      <p:pic>
        <p:nvPicPr>
          <p:cNvPr id="11" name="Picture 10" descr="A white table with black text&#10;&#10;Description automatically generated">
            <a:extLst>
              <a:ext uri="{FF2B5EF4-FFF2-40B4-BE49-F238E27FC236}">
                <a16:creationId xmlns:a16="http://schemas.microsoft.com/office/drawing/2014/main" id="{B9A92A5C-C673-D291-990A-3E43C9539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028" y="933857"/>
            <a:ext cx="5218696" cy="2323699"/>
          </a:xfrm>
          <a:prstGeom prst="rect">
            <a:avLst/>
          </a:prstGeom>
        </p:spPr>
      </p:pic>
    </p:spTree>
    <p:extLst>
      <p:ext uri="{BB962C8B-B14F-4D97-AF65-F5344CB8AC3E}">
        <p14:creationId xmlns:p14="http://schemas.microsoft.com/office/powerpoint/2010/main" val="415681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5BF7540-0809-26F1-46E3-8B3DFD3E1CF6}"/>
              </a:ext>
            </a:extLst>
          </p:cNvPr>
          <p:cNvSpPr/>
          <p:nvPr/>
        </p:nvSpPr>
        <p:spPr>
          <a:xfrm>
            <a:off x="252918" y="223737"/>
            <a:ext cx="3083669" cy="642026"/>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13AD2E0-47D3-C034-6397-A0D474CACB90}"/>
              </a:ext>
            </a:extLst>
          </p:cNvPr>
          <p:cNvSpPr txBox="1"/>
          <p:nvPr/>
        </p:nvSpPr>
        <p:spPr>
          <a:xfrm>
            <a:off x="572714" y="279114"/>
            <a:ext cx="2444076" cy="800219"/>
          </a:xfrm>
          <a:prstGeom prst="rect">
            <a:avLst/>
          </a:prstGeom>
          <a:noFill/>
        </p:spPr>
        <p:txBody>
          <a:bodyPr wrap="square" rtlCol="0">
            <a:spAutoFit/>
          </a:bodyPr>
          <a:lstStyle/>
          <a:p>
            <a:r>
              <a:rPr lang="en-US" sz="2800" b="1" i="0" dirty="0">
                <a:solidFill>
                  <a:srgbClr val="1F1F1F"/>
                </a:solidFill>
                <a:effectLst/>
                <a:latin typeface="Times New Roman" panose="02020603050405020304" pitchFamily="18" charset="0"/>
                <a:cs typeface="Times New Roman" panose="02020603050405020304" pitchFamily="18" charset="0"/>
              </a:rPr>
              <a:t>Rust-Variables</a:t>
            </a:r>
          </a:p>
          <a:p>
            <a:endParaRPr lang="en-US" dirty="0"/>
          </a:p>
        </p:txBody>
      </p:sp>
      <p:sp>
        <p:nvSpPr>
          <p:cNvPr id="6" name="TextBox 5">
            <a:extLst>
              <a:ext uri="{FF2B5EF4-FFF2-40B4-BE49-F238E27FC236}">
                <a16:creationId xmlns:a16="http://schemas.microsoft.com/office/drawing/2014/main" id="{278C26F8-E4F5-49F0-4440-721FBCA780C3}"/>
              </a:ext>
            </a:extLst>
          </p:cNvPr>
          <p:cNvSpPr txBox="1"/>
          <p:nvPr/>
        </p:nvSpPr>
        <p:spPr>
          <a:xfrm>
            <a:off x="338227" y="1133726"/>
            <a:ext cx="6293795" cy="5370701"/>
          </a:xfrm>
          <a:prstGeom prst="rect">
            <a:avLst/>
          </a:prstGeom>
          <a:noFill/>
        </p:spPr>
        <p:txBody>
          <a:bodyPr wrap="square" rtlCol="0">
            <a:spAutoFit/>
          </a:bodyPr>
          <a:lstStyle/>
          <a:p>
            <a:pPr algn="l">
              <a:spcAft>
                <a:spcPts val="450"/>
              </a:spcAft>
            </a:pPr>
            <a:r>
              <a:rPr lang="en-US" sz="2000" b="0" i="0" dirty="0">
                <a:solidFill>
                  <a:srgbClr val="1F1F1F"/>
                </a:solidFill>
                <a:effectLst/>
                <a:latin typeface="Times New Roman" panose="02020603050405020304" pitchFamily="18" charset="0"/>
                <a:cs typeface="Times New Roman" panose="02020603050405020304" pitchFamily="18" charset="0"/>
              </a:rPr>
              <a:t>A variable is a named storage that programs can manipulate. Simply put, a variable helps programs to store values. Variables in Rust are associated with a specific data type. The data type determines the size and layout of the variable's memory, the range of values that can be stored within that memory and the set of operations that can be performed on the variable.</a:t>
            </a:r>
          </a:p>
          <a:p>
            <a:pPr algn="l">
              <a:spcAft>
                <a:spcPts val="450"/>
              </a:spcAft>
            </a:pPr>
            <a:r>
              <a:rPr lang="en-US" sz="2000" b="1" i="0" dirty="0">
                <a:solidFill>
                  <a:srgbClr val="1F1F1F"/>
                </a:solidFill>
                <a:effectLst/>
                <a:latin typeface="Times New Roman" panose="02020603050405020304" pitchFamily="18" charset="0"/>
                <a:cs typeface="Times New Roman" panose="02020603050405020304" pitchFamily="18" charset="0"/>
              </a:rPr>
              <a:t>Rules for Naming a Variable</a:t>
            </a:r>
            <a:endParaRPr lang="en-US" sz="2000" b="0" i="0" dirty="0">
              <a:solidFill>
                <a:srgbClr val="1F1F1F"/>
              </a:solidFill>
              <a:effectLst/>
              <a:latin typeface="Times New Roman" panose="02020603050405020304" pitchFamily="18" charset="0"/>
              <a:cs typeface="Times New Roman" panose="02020603050405020304" pitchFamily="18" charset="0"/>
            </a:endParaRPr>
          </a:p>
          <a:p>
            <a:pPr algn="l">
              <a:spcAft>
                <a:spcPts val="450"/>
              </a:spcAft>
            </a:pPr>
            <a:r>
              <a:rPr lang="en-US" sz="2000" b="0" i="0" dirty="0">
                <a:solidFill>
                  <a:srgbClr val="1F1F1F"/>
                </a:solidFill>
                <a:effectLst/>
                <a:latin typeface="Times New Roman" panose="02020603050405020304" pitchFamily="18" charset="0"/>
                <a:cs typeface="Times New Roman" panose="02020603050405020304" pitchFamily="18" charset="0"/>
              </a:rPr>
              <a:t>In this section, we will learn about the different rules for naming a variable.</a:t>
            </a:r>
          </a:p>
          <a:p>
            <a:pPr algn="l">
              <a:spcAft>
                <a:spcPts val="450"/>
              </a:spcAft>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The name of a variable can be composed of letters, digits, and the underscore character.</a:t>
            </a:r>
          </a:p>
          <a:p>
            <a:pPr algn="l">
              <a:spcAft>
                <a:spcPts val="450"/>
              </a:spcAft>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It must begin with either a letter or an underscore.</a:t>
            </a:r>
          </a:p>
          <a:p>
            <a:pPr algn="l">
              <a:spcAft>
                <a:spcPts val="450"/>
              </a:spcAft>
              <a:buFont typeface="Arial" panose="020B0604020202020204" pitchFamily="34" charset="0"/>
              <a:buChar char="•"/>
            </a:pPr>
            <a:r>
              <a:rPr lang="en-US" sz="2000" b="0" i="0" dirty="0">
                <a:solidFill>
                  <a:srgbClr val="1F1F1F"/>
                </a:solidFill>
                <a:effectLst/>
                <a:latin typeface="Times New Roman" panose="02020603050405020304" pitchFamily="18" charset="0"/>
                <a:cs typeface="Times New Roman" panose="02020603050405020304" pitchFamily="18" charset="0"/>
              </a:rPr>
              <a:t>Upper and lowercase letters are distinct because Rust is case-sensitive.</a:t>
            </a:r>
          </a:p>
          <a:p>
            <a:endParaRPr lang="en-US" dirty="0"/>
          </a:p>
        </p:txBody>
      </p:sp>
      <p:pic>
        <p:nvPicPr>
          <p:cNvPr id="9" name="Picture 8" descr="A yellow hexagon with white border&#10;&#10;Description automatically generated">
            <a:extLst>
              <a:ext uri="{FF2B5EF4-FFF2-40B4-BE49-F238E27FC236}">
                <a16:creationId xmlns:a16="http://schemas.microsoft.com/office/drawing/2014/main" id="{E0C98667-2F71-9600-8695-84709E2747FF}"/>
              </a:ext>
            </a:extLst>
          </p:cNvPr>
          <p:cNvPicPr>
            <a:picLocks noChangeAspect="1"/>
          </p:cNvPicPr>
          <p:nvPr/>
        </p:nvPicPr>
        <p:blipFill>
          <a:blip r:embed="rId2"/>
          <a:stretch>
            <a:fillRect/>
          </a:stretch>
        </p:blipFill>
        <p:spPr>
          <a:xfrm>
            <a:off x="8425104" y="623241"/>
            <a:ext cx="1293084" cy="1064484"/>
          </a:xfrm>
          <a:prstGeom prst="rect">
            <a:avLst/>
          </a:prstGeom>
        </p:spPr>
      </p:pic>
      <p:pic>
        <p:nvPicPr>
          <p:cNvPr id="10" name="Picture 9" descr="A hexagon with a white border&#10;&#10;Description automatically generated">
            <a:extLst>
              <a:ext uri="{FF2B5EF4-FFF2-40B4-BE49-F238E27FC236}">
                <a16:creationId xmlns:a16="http://schemas.microsoft.com/office/drawing/2014/main" id="{1933B156-1080-730C-A675-4E3239066C01}"/>
              </a:ext>
            </a:extLst>
          </p:cNvPr>
          <p:cNvPicPr>
            <a:picLocks noChangeAspect="1"/>
          </p:cNvPicPr>
          <p:nvPr/>
        </p:nvPicPr>
        <p:blipFill>
          <a:blip r:embed="rId3"/>
          <a:stretch>
            <a:fillRect/>
          </a:stretch>
        </p:blipFill>
        <p:spPr>
          <a:xfrm>
            <a:off x="7374778" y="1250294"/>
            <a:ext cx="1272489" cy="1064484"/>
          </a:xfrm>
          <a:prstGeom prst="rect">
            <a:avLst/>
          </a:prstGeom>
        </p:spPr>
      </p:pic>
      <p:pic>
        <p:nvPicPr>
          <p:cNvPr id="11" name="Picture 10" descr="A purple hexagon with white border&#10;&#10;Description automatically generated">
            <a:extLst>
              <a:ext uri="{FF2B5EF4-FFF2-40B4-BE49-F238E27FC236}">
                <a16:creationId xmlns:a16="http://schemas.microsoft.com/office/drawing/2014/main" id="{1CB1C665-1284-B098-3D59-F2F71FADC74F}"/>
              </a:ext>
            </a:extLst>
          </p:cNvPr>
          <p:cNvPicPr>
            <a:picLocks noChangeAspect="1"/>
          </p:cNvPicPr>
          <p:nvPr/>
        </p:nvPicPr>
        <p:blipFill>
          <a:blip r:embed="rId4"/>
          <a:stretch>
            <a:fillRect/>
          </a:stretch>
        </p:blipFill>
        <p:spPr>
          <a:xfrm>
            <a:off x="7386700" y="2372698"/>
            <a:ext cx="1262192" cy="1064484"/>
          </a:xfrm>
          <a:prstGeom prst="rect">
            <a:avLst/>
          </a:prstGeom>
        </p:spPr>
      </p:pic>
      <p:pic>
        <p:nvPicPr>
          <p:cNvPr id="12" name="Picture 11" descr="A white hexagon on a black background&#10;&#10;Description automatically generated">
            <a:extLst>
              <a:ext uri="{FF2B5EF4-FFF2-40B4-BE49-F238E27FC236}">
                <a16:creationId xmlns:a16="http://schemas.microsoft.com/office/drawing/2014/main" id="{14C00027-2DA2-4617-0444-F1204565C112}"/>
              </a:ext>
            </a:extLst>
          </p:cNvPr>
          <p:cNvPicPr>
            <a:picLocks noChangeAspect="1"/>
          </p:cNvPicPr>
          <p:nvPr/>
        </p:nvPicPr>
        <p:blipFill>
          <a:blip r:embed="rId5"/>
          <a:stretch>
            <a:fillRect/>
          </a:stretch>
        </p:blipFill>
        <p:spPr>
          <a:xfrm>
            <a:off x="8431782" y="1785496"/>
            <a:ext cx="1279182" cy="1167971"/>
          </a:xfrm>
          <a:prstGeom prst="rect">
            <a:avLst/>
          </a:prstGeom>
        </p:spPr>
      </p:pic>
      <p:pic>
        <p:nvPicPr>
          <p:cNvPr id="13" name="Picture 12" descr="A purple hexagon with white border&#10;&#10;Description automatically generated">
            <a:extLst>
              <a:ext uri="{FF2B5EF4-FFF2-40B4-BE49-F238E27FC236}">
                <a16:creationId xmlns:a16="http://schemas.microsoft.com/office/drawing/2014/main" id="{68535D8E-A67A-98F0-A512-75447A1287AB}"/>
              </a:ext>
            </a:extLst>
          </p:cNvPr>
          <p:cNvPicPr>
            <a:picLocks noChangeAspect="1"/>
          </p:cNvPicPr>
          <p:nvPr/>
        </p:nvPicPr>
        <p:blipFill>
          <a:blip r:embed="rId6"/>
          <a:stretch>
            <a:fillRect/>
          </a:stretch>
        </p:blipFill>
        <p:spPr>
          <a:xfrm>
            <a:off x="8399745" y="2999363"/>
            <a:ext cx="1253290" cy="1055772"/>
          </a:xfrm>
          <a:prstGeom prst="rect">
            <a:avLst/>
          </a:prstGeom>
        </p:spPr>
      </p:pic>
      <p:pic>
        <p:nvPicPr>
          <p:cNvPr id="14" name="Picture 13" descr="A blue hexagon with white border&#10;&#10;Description automatically generated">
            <a:extLst>
              <a:ext uri="{FF2B5EF4-FFF2-40B4-BE49-F238E27FC236}">
                <a16:creationId xmlns:a16="http://schemas.microsoft.com/office/drawing/2014/main" id="{152C7FC8-F496-6390-7281-C2F744CE5B68}"/>
              </a:ext>
            </a:extLst>
          </p:cNvPr>
          <p:cNvPicPr>
            <a:picLocks noChangeAspect="1"/>
          </p:cNvPicPr>
          <p:nvPr/>
        </p:nvPicPr>
        <p:blipFill>
          <a:blip r:embed="rId7"/>
          <a:stretch>
            <a:fillRect/>
          </a:stretch>
        </p:blipFill>
        <p:spPr>
          <a:xfrm>
            <a:off x="9441554" y="2378931"/>
            <a:ext cx="1303923" cy="1165560"/>
          </a:xfrm>
          <a:prstGeom prst="rect">
            <a:avLst/>
          </a:prstGeom>
        </p:spPr>
      </p:pic>
      <p:pic>
        <p:nvPicPr>
          <p:cNvPr id="15" name="Picture 14" descr="A blue and green hexagon&#10;&#10;Description automatically generated">
            <a:extLst>
              <a:ext uri="{FF2B5EF4-FFF2-40B4-BE49-F238E27FC236}">
                <a16:creationId xmlns:a16="http://schemas.microsoft.com/office/drawing/2014/main" id="{B2F54163-F805-879A-A5A6-858DEDDE9620}"/>
              </a:ext>
            </a:extLst>
          </p:cNvPr>
          <p:cNvPicPr>
            <a:picLocks noChangeAspect="1"/>
          </p:cNvPicPr>
          <p:nvPr/>
        </p:nvPicPr>
        <p:blipFill>
          <a:blip r:embed="rId8"/>
          <a:stretch>
            <a:fillRect/>
          </a:stretch>
        </p:blipFill>
        <p:spPr>
          <a:xfrm>
            <a:off x="10491879" y="3023868"/>
            <a:ext cx="1253792" cy="1055270"/>
          </a:xfrm>
          <a:prstGeom prst="rect">
            <a:avLst/>
          </a:prstGeom>
        </p:spPr>
      </p:pic>
      <p:pic>
        <p:nvPicPr>
          <p:cNvPr id="16" name="Picture 15" descr="A green hexagon with white border&#10;&#10;Description automatically generated">
            <a:extLst>
              <a:ext uri="{FF2B5EF4-FFF2-40B4-BE49-F238E27FC236}">
                <a16:creationId xmlns:a16="http://schemas.microsoft.com/office/drawing/2014/main" id="{EC2F4DC7-5592-243B-B96A-96B5F733E337}"/>
              </a:ext>
            </a:extLst>
          </p:cNvPr>
          <p:cNvPicPr>
            <a:picLocks noChangeAspect="1"/>
          </p:cNvPicPr>
          <p:nvPr/>
        </p:nvPicPr>
        <p:blipFill>
          <a:blip r:embed="rId9"/>
          <a:stretch>
            <a:fillRect/>
          </a:stretch>
        </p:blipFill>
        <p:spPr>
          <a:xfrm>
            <a:off x="10434161" y="4138300"/>
            <a:ext cx="1313949" cy="1166061"/>
          </a:xfrm>
          <a:prstGeom prst="rect">
            <a:avLst/>
          </a:prstGeom>
        </p:spPr>
      </p:pic>
      <p:pic>
        <p:nvPicPr>
          <p:cNvPr id="17" name="Picture 16" descr="A green hexagon with white border&#10;&#10;Description automatically generated">
            <a:extLst>
              <a:ext uri="{FF2B5EF4-FFF2-40B4-BE49-F238E27FC236}">
                <a16:creationId xmlns:a16="http://schemas.microsoft.com/office/drawing/2014/main" id="{63E42AB6-5908-BABF-72DD-B7047083801C}"/>
              </a:ext>
            </a:extLst>
          </p:cNvPr>
          <p:cNvPicPr>
            <a:picLocks noChangeAspect="1"/>
          </p:cNvPicPr>
          <p:nvPr/>
        </p:nvPicPr>
        <p:blipFill>
          <a:blip r:embed="rId10"/>
          <a:stretch>
            <a:fillRect/>
          </a:stretch>
        </p:blipFill>
        <p:spPr>
          <a:xfrm>
            <a:off x="9289649" y="4718742"/>
            <a:ext cx="1313448" cy="1105903"/>
          </a:xfrm>
          <a:prstGeom prst="rect">
            <a:avLst/>
          </a:prstGeom>
        </p:spPr>
      </p:pic>
      <p:pic>
        <p:nvPicPr>
          <p:cNvPr id="18" name="Picture 17" descr="A white hexagon on a black background&#10;&#10;Description automatically generated">
            <a:extLst>
              <a:ext uri="{FF2B5EF4-FFF2-40B4-BE49-F238E27FC236}">
                <a16:creationId xmlns:a16="http://schemas.microsoft.com/office/drawing/2014/main" id="{BFA98882-103E-8FAC-8353-188D3AD9E196}"/>
              </a:ext>
            </a:extLst>
          </p:cNvPr>
          <p:cNvPicPr>
            <a:picLocks noChangeAspect="1"/>
          </p:cNvPicPr>
          <p:nvPr/>
        </p:nvPicPr>
        <p:blipFill>
          <a:blip r:embed="rId11"/>
          <a:stretch>
            <a:fillRect/>
          </a:stretch>
        </p:blipFill>
        <p:spPr>
          <a:xfrm>
            <a:off x="9438548" y="3553765"/>
            <a:ext cx="1309939" cy="1172077"/>
          </a:xfrm>
          <a:prstGeom prst="rect">
            <a:avLst/>
          </a:prstGeom>
        </p:spPr>
      </p:pic>
      <p:pic>
        <p:nvPicPr>
          <p:cNvPr id="23" name="Graphic 22" descr="Artificial Intelligence outline">
            <a:extLst>
              <a:ext uri="{FF2B5EF4-FFF2-40B4-BE49-F238E27FC236}">
                <a16:creationId xmlns:a16="http://schemas.microsoft.com/office/drawing/2014/main" id="{91B28961-A889-F137-1F2D-0B934089D3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60869" y="1326419"/>
            <a:ext cx="884322" cy="894348"/>
          </a:xfrm>
          <a:prstGeom prst="rect">
            <a:avLst/>
          </a:prstGeom>
        </p:spPr>
      </p:pic>
      <p:pic>
        <p:nvPicPr>
          <p:cNvPr id="30" name="Picture 29" descr="A cartoon crab with many objects around it&#10;&#10;Description automatically generated">
            <a:extLst>
              <a:ext uri="{FF2B5EF4-FFF2-40B4-BE49-F238E27FC236}">
                <a16:creationId xmlns:a16="http://schemas.microsoft.com/office/drawing/2014/main" id="{DD8A8D2D-8D4A-7DE9-FF54-93A6BAECF51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26824" y="3116147"/>
            <a:ext cx="982524" cy="835524"/>
          </a:xfrm>
          <a:prstGeom prst="hexagon">
            <a:avLst/>
          </a:prstGeom>
        </p:spPr>
      </p:pic>
      <p:pic>
        <p:nvPicPr>
          <p:cNvPr id="32" name="Picture 31" descr="Two crabs sitting at a table reading a book&#10;&#10;Description automatically generated">
            <a:extLst>
              <a:ext uri="{FF2B5EF4-FFF2-40B4-BE49-F238E27FC236}">
                <a16:creationId xmlns:a16="http://schemas.microsoft.com/office/drawing/2014/main" id="{B2C3745F-589F-867F-278C-F6458023B0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45920" y="3160885"/>
            <a:ext cx="975626" cy="770917"/>
          </a:xfrm>
          <a:prstGeom prst="hexagon">
            <a:avLst/>
          </a:prstGeom>
        </p:spPr>
      </p:pic>
      <p:pic>
        <p:nvPicPr>
          <p:cNvPr id="34" name="Picture 33" descr="A diagram of smart watches&#10;&#10;Description automatically generated">
            <a:extLst>
              <a:ext uri="{FF2B5EF4-FFF2-40B4-BE49-F238E27FC236}">
                <a16:creationId xmlns:a16="http://schemas.microsoft.com/office/drawing/2014/main" id="{AD55AA23-E846-5DC9-9FDD-79E0DA39ED1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25897" y="2570062"/>
            <a:ext cx="942965" cy="764318"/>
          </a:xfrm>
          <a:prstGeom prst="hexagon">
            <a:avLst/>
          </a:prstGeom>
        </p:spPr>
      </p:pic>
      <p:pic>
        <p:nvPicPr>
          <p:cNvPr id="36" name="Picture 35" descr="A cartoon of a snake and a robot&#10;&#10;Description automatically generated">
            <a:extLst>
              <a:ext uri="{FF2B5EF4-FFF2-40B4-BE49-F238E27FC236}">
                <a16:creationId xmlns:a16="http://schemas.microsoft.com/office/drawing/2014/main" id="{3F10391D-873C-90D1-1341-512A5E05073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38990" y="3662836"/>
            <a:ext cx="1060860" cy="926822"/>
          </a:xfrm>
          <a:prstGeom prst="hexagon">
            <a:avLst/>
          </a:prstGeom>
        </p:spPr>
      </p:pic>
      <p:pic>
        <p:nvPicPr>
          <p:cNvPr id="38" name="Picture 37" descr="A cartoon character with a frame&#10;&#10;Description automatically generated">
            <a:extLst>
              <a:ext uri="{FF2B5EF4-FFF2-40B4-BE49-F238E27FC236}">
                <a16:creationId xmlns:a16="http://schemas.microsoft.com/office/drawing/2014/main" id="{966B5F24-6C00-6043-BC18-6A0B167CD9D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370117" y="4807246"/>
            <a:ext cx="1121762" cy="962523"/>
          </a:xfrm>
          <a:prstGeom prst="hexagon">
            <a:avLst/>
          </a:prstGeom>
        </p:spPr>
      </p:pic>
      <p:pic>
        <p:nvPicPr>
          <p:cNvPr id="42" name="Picture 41" descr="A close-up of a keyboard&#10;&#10;Description automatically generated">
            <a:extLst>
              <a:ext uri="{FF2B5EF4-FFF2-40B4-BE49-F238E27FC236}">
                <a16:creationId xmlns:a16="http://schemas.microsoft.com/office/drawing/2014/main" id="{5D43A56C-EB7F-7D2C-8D15-FC3D96DAE4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56360" y="1930620"/>
            <a:ext cx="999368" cy="842067"/>
          </a:xfrm>
          <a:prstGeom prst="hexagon">
            <a:avLst/>
          </a:prstGeom>
        </p:spPr>
      </p:pic>
      <p:pic>
        <p:nvPicPr>
          <p:cNvPr id="44" name="Picture 43" descr="A orange and black logo&#10;&#10;Description automatically generated with medium confidence">
            <a:extLst>
              <a:ext uri="{FF2B5EF4-FFF2-40B4-BE49-F238E27FC236}">
                <a16:creationId xmlns:a16="http://schemas.microsoft.com/office/drawing/2014/main" id="{55954570-EC1D-17D7-CC4C-8B373B3F4E8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36552" y="706621"/>
            <a:ext cx="1073046" cy="894348"/>
          </a:xfrm>
          <a:prstGeom prst="hexagon">
            <a:avLst/>
          </a:prstGeom>
        </p:spPr>
      </p:pic>
    </p:spTree>
    <p:extLst>
      <p:ext uri="{BB962C8B-B14F-4D97-AF65-F5344CB8AC3E}">
        <p14:creationId xmlns:p14="http://schemas.microsoft.com/office/powerpoint/2010/main" val="1860077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5CD8D4-D493-0A24-2E64-A79EB02EFECB}"/>
              </a:ext>
            </a:extLst>
          </p:cNvPr>
          <p:cNvSpPr txBox="1"/>
          <p:nvPr/>
        </p:nvSpPr>
        <p:spPr>
          <a:xfrm>
            <a:off x="252918" y="1702886"/>
            <a:ext cx="5126478" cy="3452227"/>
          </a:xfrm>
          <a:prstGeom prst="rect">
            <a:avLst/>
          </a:prstGeom>
          <a:noFill/>
        </p:spPr>
        <p:txBody>
          <a:bodyPr wrap="square" rtlCol="0">
            <a:spAutoFit/>
          </a:bodyPr>
          <a:lstStyle/>
          <a:p>
            <a:pPr marL="342900" indent="-342900" algn="l">
              <a:spcAft>
                <a:spcPts val="450"/>
              </a:spcAft>
              <a:buFont typeface="Arial" panose="020B0604020202020204" pitchFamily="34" charset="0"/>
              <a:buChar char="•"/>
            </a:pPr>
            <a:r>
              <a:rPr lang="en-US" sz="2400" b="0" i="0" dirty="0">
                <a:solidFill>
                  <a:srgbClr val="1F1F1F"/>
                </a:solidFill>
                <a:effectLst/>
                <a:latin typeface="Times New Roman" panose="02020603050405020304" pitchFamily="18" charset="0"/>
                <a:cs typeface="Times New Roman" panose="02020603050405020304" pitchFamily="18" charset="0"/>
              </a:rPr>
              <a:t>An operator defines some function that will be performed on the data. The data on which operators work are called operands. Consider the following expression: 7 + 5 = 12</a:t>
            </a:r>
          </a:p>
          <a:p>
            <a:pPr marL="342900" indent="-342900" algn="l">
              <a:spcAft>
                <a:spcPts val="450"/>
              </a:spcAft>
              <a:buFont typeface="Arial" panose="020B0604020202020204" pitchFamily="34" charset="0"/>
              <a:buChar char="•"/>
            </a:pPr>
            <a:r>
              <a:rPr lang="en-US" sz="2400" b="0" i="0" dirty="0">
                <a:solidFill>
                  <a:srgbClr val="1F1F1F"/>
                </a:solidFill>
                <a:effectLst/>
                <a:latin typeface="Times New Roman" panose="02020603050405020304" pitchFamily="18" charset="0"/>
                <a:cs typeface="Times New Roman" panose="02020603050405020304" pitchFamily="18" charset="0"/>
              </a:rPr>
              <a:t>Here, the values 7, 5, and 12 are operands, while + and = are operators.</a:t>
            </a:r>
          </a:p>
          <a:p>
            <a:endParaRPr lang="en-US" dirty="0"/>
          </a:p>
        </p:txBody>
      </p:sp>
      <p:sp>
        <p:nvSpPr>
          <p:cNvPr id="5" name="Rectangle: Rounded Corners 4">
            <a:extLst>
              <a:ext uri="{FF2B5EF4-FFF2-40B4-BE49-F238E27FC236}">
                <a16:creationId xmlns:a16="http://schemas.microsoft.com/office/drawing/2014/main" id="{E2734161-82B9-032F-8F94-3803A7791289}"/>
              </a:ext>
            </a:extLst>
          </p:cNvPr>
          <p:cNvSpPr/>
          <p:nvPr/>
        </p:nvSpPr>
        <p:spPr>
          <a:xfrm>
            <a:off x="252918" y="223737"/>
            <a:ext cx="3083669" cy="642026"/>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1E3A265-BC00-6310-9D25-18C0922EF13B}"/>
              </a:ext>
            </a:extLst>
          </p:cNvPr>
          <p:cNvSpPr txBox="1"/>
          <p:nvPr/>
        </p:nvSpPr>
        <p:spPr>
          <a:xfrm>
            <a:off x="514346" y="274687"/>
            <a:ext cx="2763873" cy="800219"/>
          </a:xfrm>
          <a:prstGeom prst="rect">
            <a:avLst/>
          </a:prstGeom>
          <a:noFill/>
        </p:spPr>
        <p:txBody>
          <a:bodyPr wrap="square" rtlCol="0">
            <a:spAutoFit/>
          </a:bodyPr>
          <a:lstStyle/>
          <a:p>
            <a:r>
              <a:rPr lang="en-US" sz="2800" b="1" i="0" dirty="0">
                <a:solidFill>
                  <a:srgbClr val="1F1F1F"/>
                </a:solidFill>
                <a:effectLst/>
                <a:latin typeface="Times New Roman" panose="02020603050405020304" pitchFamily="18" charset="0"/>
                <a:cs typeface="Times New Roman" panose="02020603050405020304" pitchFamily="18" charset="0"/>
              </a:rPr>
              <a:t>Rust-Operators</a:t>
            </a:r>
          </a:p>
          <a:p>
            <a:endParaRPr lang="en-US" dirty="0"/>
          </a:p>
        </p:txBody>
      </p:sp>
      <p:pic>
        <p:nvPicPr>
          <p:cNvPr id="8" name="Picture 7" descr="A screenshot of a computer&#10;&#10;Description automatically generated">
            <a:extLst>
              <a:ext uri="{FF2B5EF4-FFF2-40B4-BE49-F238E27FC236}">
                <a16:creationId xmlns:a16="http://schemas.microsoft.com/office/drawing/2014/main" id="{E2CA425A-AA58-7246-8E1C-2094535EB102}"/>
              </a:ext>
            </a:extLst>
          </p:cNvPr>
          <p:cNvPicPr>
            <a:picLocks noChangeAspect="1"/>
          </p:cNvPicPr>
          <p:nvPr/>
        </p:nvPicPr>
        <p:blipFill>
          <a:blip r:embed="rId2">
            <a:extLst>
              <a:ext uri="{28A0092B-C50C-407E-A947-70E740481C1C}">
                <a14:useLocalDpi xmlns:a14="http://schemas.microsoft.com/office/drawing/2010/main" val="0"/>
              </a:ext>
            </a:extLst>
          </a:blip>
          <a:srcRect l="7022" t="24397" r="39521" b="27234"/>
          <a:stretch/>
        </p:blipFill>
        <p:spPr>
          <a:xfrm>
            <a:off x="5648528" y="1527242"/>
            <a:ext cx="5905917" cy="3005848"/>
          </a:xfrm>
          <a:prstGeom prst="rect">
            <a:avLst/>
          </a:prstGeom>
        </p:spPr>
      </p:pic>
    </p:spTree>
    <p:extLst>
      <p:ext uri="{BB962C8B-B14F-4D97-AF65-F5344CB8AC3E}">
        <p14:creationId xmlns:p14="http://schemas.microsoft.com/office/powerpoint/2010/main" val="72460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A078E7C-50F3-04F6-27FA-F2CD7663ACA9}"/>
              </a:ext>
            </a:extLst>
          </p:cNvPr>
          <p:cNvSpPr/>
          <p:nvPr/>
        </p:nvSpPr>
        <p:spPr>
          <a:xfrm>
            <a:off x="252918" y="223737"/>
            <a:ext cx="3083669" cy="642026"/>
          </a:xfrm>
          <a:prstGeom prst="roundRect">
            <a:avLst/>
          </a:prstGeom>
          <a:solidFill>
            <a:srgbClr val="F1822F"/>
          </a:solidFill>
          <a:ln>
            <a:solidFill>
              <a:srgbClr val="F1822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4FACC0-D75B-8444-281C-A2DD98F0C6AA}"/>
              </a:ext>
            </a:extLst>
          </p:cNvPr>
          <p:cNvSpPr txBox="1"/>
          <p:nvPr/>
        </p:nvSpPr>
        <p:spPr>
          <a:xfrm>
            <a:off x="835359" y="282105"/>
            <a:ext cx="2121850" cy="800219"/>
          </a:xfrm>
          <a:prstGeom prst="rect">
            <a:avLst/>
          </a:prstGeom>
          <a:noFill/>
        </p:spPr>
        <p:txBody>
          <a:bodyPr wrap="square" rtlCol="0">
            <a:spAutoFit/>
          </a:bodyPr>
          <a:lstStyle/>
          <a:p>
            <a:r>
              <a:rPr lang="en-US" sz="2800" b="1" i="0" dirty="0">
                <a:solidFill>
                  <a:srgbClr val="1F1F1F"/>
                </a:solidFill>
                <a:effectLst/>
                <a:latin typeface="Times New Roman" panose="02020603050405020304" pitchFamily="18" charset="0"/>
                <a:cs typeface="Times New Roman" panose="02020603050405020304" pitchFamily="18" charset="0"/>
              </a:rPr>
              <a:t>Rust-Loop</a:t>
            </a:r>
          </a:p>
          <a:p>
            <a:endParaRPr lang="en-US" dirty="0"/>
          </a:p>
        </p:txBody>
      </p:sp>
      <p:sp>
        <p:nvSpPr>
          <p:cNvPr id="6" name="TextBox 5">
            <a:extLst>
              <a:ext uri="{FF2B5EF4-FFF2-40B4-BE49-F238E27FC236}">
                <a16:creationId xmlns:a16="http://schemas.microsoft.com/office/drawing/2014/main" id="{48D9A18D-BC46-29E4-9048-7177F56FED14}"/>
              </a:ext>
            </a:extLst>
          </p:cNvPr>
          <p:cNvSpPr txBox="1"/>
          <p:nvPr/>
        </p:nvSpPr>
        <p:spPr>
          <a:xfrm>
            <a:off x="291220" y="1410510"/>
            <a:ext cx="6090733" cy="4255011"/>
          </a:xfrm>
          <a:prstGeom prst="rect">
            <a:avLst/>
          </a:prstGeom>
          <a:noFill/>
        </p:spPr>
        <p:txBody>
          <a:bodyPr wrap="square" rtlCol="0">
            <a:spAutoFit/>
          </a:bodyPr>
          <a:lstStyle/>
          <a:p>
            <a:pPr algn="l">
              <a:spcAft>
                <a:spcPts val="450"/>
              </a:spcAft>
            </a:pPr>
            <a:r>
              <a:rPr lang="en-US" sz="2000" b="0" i="0" dirty="0">
                <a:solidFill>
                  <a:srgbClr val="1F1F1F"/>
                </a:solidFill>
                <a:effectLst/>
                <a:latin typeface="Times New Roman" panose="02020603050405020304" pitchFamily="18" charset="0"/>
                <a:cs typeface="Times New Roman" panose="02020603050405020304" pitchFamily="18" charset="0"/>
              </a:rPr>
              <a:t>There may be instances, where a block of code needs to be executed repeatedly. In general, programming instructions are executed sequentially: The first statement in a function is executed first, followed by the second, and so on.</a:t>
            </a:r>
          </a:p>
          <a:p>
            <a:pPr algn="l">
              <a:spcAft>
                <a:spcPts val="450"/>
              </a:spcAft>
            </a:pPr>
            <a:r>
              <a:rPr lang="en-US" sz="2000" b="0" i="0" dirty="0">
                <a:solidFill>
                  <a:srgbClr val="1F1F1F"/>
                </a:solidFill>
                <a:effectLst/>
                <a:latin typeface="Times New Roman" panose="02020603050405020304" pitchFamily="18" charset="0"/>
                <a:cs typeface="Times New Roman" panose="02020603050405020304" pitchFamily="18" charset="0"/>
              </a:rPr>
              <a:t>Programming languages provide various control structures that allow for more complicated execution paths.</a:t>
            </a:r>
          </a:p>
          <a:p>
            <a:pPr algn="l">
              <a:spcAft>
                <a:spcPts val="450"/>
              </a:spcAft>
            </a:pPr>
            <a:r>
              <a:rPr lang="en-US" sz="2000" b="0" i="0" dirty="0">
                <a:solidFill>
                  <a:srgbClr val="1F1F1F"/>
                </a:solidFill>
                <a:effectLst/>
                <a:latin typeface="Times New Roman" panose="02020603050405020304" pitchFamily="18" charset="0"/>
                <a:cs typeface="Times New Roman" panose="02020603050405020304" pitchFamily="18" charset="0"/>
              </a:rPr>
              <a:t>A loop statement allows us to execute a statement or group of statements multiple times. Given below is the general form of a loop statement in most of the programming languages.</a:t>
            </a:r>
          </a:p>
          <a:p>
            <a:endParaRPr lang="en-US" dirty="0"/>
          </a:p>
        </p:txBody>
      </p:sp>
      <p:pic>
        <p:nvPicPr>
          <p:cNvPr id="8" name="Picture 7" descr="A diagram of a condition&#10;&#10;Description automatically generated">
            <a:extLst>
              <a:ext uri="{FF2B5EF4-FFF2-40B4-BE49-F238E27FC236}">
                <a16:creationId xmlns:a16="http://schemas.microsoft.com/office/drawing/2014/main" id="{0CE584FE-3023-64FC-BA8E-6D937D080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693" y="1284050"/>
            <a:ext cx="4379415" cy="4678555"/>
          </a:xfrm>
          <a:prstGeom prst="rect">
            <a:avLst/>
          </a:prstGeom>
        </p:spPr>
      </p:pic>
    </p:spTree>
    <p:extLst>
      <p:ext uri="{BB962C8B-B14F-4D97-AF65-F5344CB8AC3E}">
        <p14:creationId xmlns:p14="http://schemas.microsoft.com/office/powerpoint/2010/main" val="726470508"/>
      </p:ext>
    </p:extLst>
  </p:cSld>
  <p:clrMapOvr>
    <a:masterClrMapping/>
  </p:clrMapOvr>
</p:sld>
</file>

<file path=ppt/theme/theme1.xml><?xml version="1.0" encoding="utf-8"?>
<a:theme xmlns:a="http://schemas.openxmlformats.org/drawingml/2006/main" name="Afterglow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otalTime>593</TotalTime>
  <Words>937</Words>
  <Application>Microsoft Office PowerPoint</Application>
  <PresentationFormat>Widescreen</PresentationFormat>
  <Paragraphs>74</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Roboto</vt:lpstr>
      <vt:lpstr>Times New Roman</vt:lpstr>
      <vt:lpstr>Trade Gothic Next Cond</vt:lpstr>
      <vt:lpstr>Trade Gothic Next Light</vt:lpstr>
      <vt:lpstr>Wingdings</vt:lpstr>
      <vt:lpstr>AfterglowVTI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Hedieh Karimitar</dc:creator>
  <cp:lastModifiedBy>Hedieh Karimitar</cp:lastModifiedBy>
  <cp:revision>4</cp:revision>
  <dcterms:created xsi:type="dcterms:W3CDTF">2024-12-09T21:26:04Z</dcterms:created>
  <dcterms:modified xsi:type="dcterms:W3CDTF">2024-12-10T23:27:10Z</dcterms:modified>
</cp:coreProperties>
</file>